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6" r:id="rId2"/>
    <p:sldId id="345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5" r:id="rId12"/>
    <p:sldId id="386" r:id="rId13"/>
    <p:sldId id="314" r:id="rId14"/>
  </p:sldIdLst>
  <p:sldSz cx="9144000" cy="5143500" type="screen16x9"/>
  <p:notesSz cx="6683375" cy="9813925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6" userDrawn="1">
          <p15:clr>
            <a:srgbClr val="F26B43"/>
          </p15:clr>
        </p15:guide>
        <p15:guide id="2" pos="1927" userDrawn="1">
          <p15:clr>
            <a:srgbClr val="F26B43"/>
          </p15:clr>
        </p15:guide>
        <p15:guide id="3" pos="3855" userDrawn="1">
          <p15:clr>
            <a:srgbClr val="F26B43"/>
          </p15:clr>
        </p15:guide>
        <p15:guide id="4" orient="horz" pos="2164" userDrawn="1">
          <p15:clr>
            <a:srgbClr val="F26B43"/>
          </p15:clr>
        </p15:guide>
        <p15:guide id="5" userDrawn="1">
          <p15:clr>
            <a:srgbClr val="A4A3A4"/>
          </p15:clr>
        </p15:guide>
        <p15:guide id="6" pos="5499">
          <p15:clr>
            <a:srgbClr val="A4A3A4"/>
          </p15:clr>
        </p15:guide>
        <p15:guide id="7" orient="horz" pos="2172">
          <p15:clr>
            <a:srgbClr val="A4A3A4"/>
          </p15:clr>
        </p15:guide>
        <p15:guide id="8" pos="1921">
          <p15:clr>
            <a:srgbClr val="A4A3A4"/>
          </p15:clr>
        </p15:guide>
        <p15:guide id="9" pos="3847">
          <p15:clr>
            <a:srgbClr val="A4A3A4"/>
          </p15:clr>
        </p15:guide>
        <p15:guide id="10" pos="5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1">
          <p15:clr>
            <a:srgbClr val="A4A3A4"/>
          </p15:clr>
        </p15:guide>
        <p15:guide id="2" pos="2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293E41"/>
    <a:srgbClr val="043D5C"/>
    <a:srgbClr val="0F595E"/>
    <a:srgbClr val="586474"/>
    <a:srgbClr val="19959F"/>
    <a:srgbClr val="ACEDF2"/>
    <a:srgbClr val="032E46"/>
    <a:srgbClr val="23B684"/>
    <a:srgbClr val="16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8585" autoAdjust="0"/>
  </p:normalViewPr>
  <p:slideViewPr>
    <p:cSldViewPr snapToGrid="0">
      <p:cViewPr varScale="1">
        <p:scale>
          <a:sx n="144" d="100"/>
          <a:sy n="144" d="100"/>
        </p:scale>
        <p:origin x="-858" y="-96"/>
      </p:cViewPr>
      <p:guideLst>
        <p:guide orient="horz" pos="1076"/>
        <p:guide orient="horz" pos="2164"/>
        <p:guide orient="horz" pos="2172"/>
        <p:guide pos="1927"/>
        <p:guide pos="3855"/>
        <p:guide/>
        <p:guide pos="5499"/>
        <p:guide pos="1921"/>
        <p:guide pos="3847"/>
        <p:guide pos="5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4008" y="-96"/>
      </p:cViewPr>
      <p:guideLst>
        <p:guide orient="horz" pos="3091"/>
        <p:guide pos="2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6129" cy="4924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85699" y="0"/>
            <a:ext cx="2896129" cy="4924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90DC-F186-4CB1-8CB6-5E0A7C2781F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21526"/>
            <a:ext cx="2896129" cy="49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85699" y="9321526"/>
            <a:ext cx="2896129" cy="49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8443-F40D-49DD-B2A0-07AE1247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4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6129" cy="4924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5699" y="0"/>
            <a:ext cx="2896129" cy="4924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DAA16-111E-4951-9101-4CE52070BD10}" type="datetimeFigureOut">
              <a:rPr lang="ru-RU"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27138"/>
            <a:ext cx="5886450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338" y="4722951"/>
            <a:ext cx="5346700" cy="38642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1526"/>
            <a:ext cx="2896129" cy="49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5699" y="9321526"/>
            <a:ext cx="2896129" cy="49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0517C-5EE0-46BE-A7DA-436B7494442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89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9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0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0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3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3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7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8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5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5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27138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lworld.com.ua/images/2017/June/Eco/Ewl/Elw-5.jpg">
            <a:extLst>
              <a:ext uri="{FF2B5EF4-FFF2-40B4-BE49-F238E27FC236}">
                <a16:creationId xmlns:a16="http://schemas.microsoft.com/office/drawing/2014/main" xmlns="" id="{12C43B1C-EE1E-4746-A4E3-3822ACE5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77" y="2185722"/>
            <a:ext cx="6369246" cy="38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8917" y="0"/>
            <a:ext cx="9155811" cy="5143499"/>
            <a:chOff x="-8917" y="0"/>
            <a:chExt cx="9155811" cy="514349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943" y="0"/>
              <a:ext cx="9124951" cy="2750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-8917" y="2662733"/>
              <a:ext cx="5504233" cy="2480766"/>
            </a:xfrm>
            <a:custGeom>
              <a:avLst/>
              <a:gdLst>
                <a:gd name="connsiteX0" fmla="*/ 0 w 3518612"/>
                <a:gd name="connsiteY0" fmla="*/ 2480766 h 2480766"/>
                <a:gd name="connsiteX1" fmla="*/ 620192 w 3518612"/>
                <a:gd name="connsiteY1" fmla="*/ 0 h 2480766"/>
                <a:gd name="connsiteX2" fmla="*/ 2898421 w 3518612"/>
                <a:gd name="connsiteY2" fmla="*/ 0 h 2480766"/>
                <a:gd name="connsiteX3" fmla="*/ 3518612 w 3518612"/>
                <a:gd name="connsiteY3" fmla="*/ 2480766 h 2480766"/>
                <a:gd name="connsiteX4" fmla="*/ 0 w 3518612"/>
                <a:gd name="connsiteY4" fmla="*/ 2480766 h 2480766"/>
                <a:gd name="connsiteX0" fmla="*/ 8916 w 3527528"/>
                <a:gd name="connsiteY0" fmla="*/ 2480766 h 2480766"/>
                <a:gd name="connsiteX1" fmla="*/ 0 w 3527528"/>
                <a:gd name="connsiteY1" fmla="*/ 0 h 2480766"/>
                <a:gd name="connsiteX2" fmla="*/ 2907337 w 3527528"/>
                <a:gd name="connsiteY2" fmla="*/ 0 h 2480766"/>
                <a:gd name="connsiteX3" fmla="*/ 3527528 w 3527528"/>
                <a:gd name="connsiteY3" fmla="*/ 2480766 h 2480766"/>
                <a:gd name="connsiteX4" fmla="*/ 8916 w 3527528"/>
                <a:gd name="connsiteY4" fmla="*/ 2480766 h 2480766"/>
                <a:gd name="connsiteX0" fmla="*/ 8916 w 5504233"/>
                <a:gd name="connsiteY0" fmla="*/ 2480766 h 2480766"/>
                <a:gd name="connsiteX1" fmla="*/ 0 w 5504233"/>
                <a:gd name="connsiteY1" fmla="*/ 0 h 2480766"/>
                <a:gd name="connsiteX2" fmla="*/ 5504233 w 5504233"/>
                <a:gd name="connsiteY2" fmla="*/ 7315 h 2480766"/>
                <a:gd name="connsiteX3" fmla="*/ 3527528 w 5504233"/>
                <a:gd name="connsiteY3" fmla="*/ 2480766 h 2480766"/>
                <a:gd name="connsiteX4" fmla="*/ 8916 w 5504233"/>
                <a:gd name="connsiteY4" fmla="*/ 2480766 h 2480766"/>
                <a:gd name="connsiteX0" fmla="*/ 8916 w 5504233"/>
                <a:gd name="connsiteY0" fmla="*/ 2480766 h 2480766"/>
                <a:gd name="connsiteX1" fmla="*/ 0 w 5504233"/>
                <a:gd name="connsiteY1" fmla="*/ 0 h 2480766"/>
                <a:gd name="connsiteX2" fmla="*/ 5504233 w 5504233"/>
                <a:gd name="connsiteY2" fmla="*/ 7315 h 2480766"/>
                <a:gd name="connsiteX3" fmla="*/ 3044725 w 5504233"/>
                <a:gd name="connsiteY3" fmla="*/ 2480766 h 2480766"/>
                <a:gd name="connsiteX4" fmla="*/ 8916 w 5504233"/>
                <a:gd name="connsiteY4" fmla="*/ 2480766 h 24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233" h="2480766">
                  <a:moveTo>
                    <a:pt x="8916" y="2480766"/>
                  </a:moveTo>
                  <a:lnTo>
                    <a:pt x="0" y="0"/>
                  </a:lnTo>
                  <a:lnTo>
                    <a:pt x="5504233" y="7315"/>
                  </a:lnTo>
                  <a:lnTo>
                    <a:pt x="3044725" y="2480766"/>
                  </a:lnTo>
                  <a:lnTo>
                    <a:pt x="8916" y="24807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4068" y="1660422"/>
            <a:ext cx="8702552" cy="86703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cs typeface="Arial" panose="020B0604020202020204" pitchFamily="34" charset="0"/>
              </a:rPr>
              <a:t>Чрезвычайные ситуации на водных объектах: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cs typeface="Arial" panose="020B0604020202020204" pitchFamily="34" charset="0"/>
              </a:rPr>
              <a:t>влияние антропогенных факторов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068" y="3567020"/>
            <a:ext cx="4780911" cy="6232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>
                <a:solidFill>
                  <a:srgbClr val="043D5C"/>
                </a:solidFill>
                <a:cs typeface="Arial"/>
              </a:rPr>
              <a:t>Шишкин В. О., </a:t>
            </a:r>
            <a:r>
              <a:rPr lang="ru-RU" sz="1800" i="1" dirty="0">
                <a:solidFill>
                  <a:srgbClr val="043D5C"/>
                </a:solidFill>
                <a:cs typeface="Arial"/>
              </a:rPr>
              <a:t>д-р экон. наук</a:t>
            </a:r>
            <a:r>
              <a:rPr lang="ru-RU" sz="1800" dirty="0">
                <a:solidFill>
                  <a:srgbClr val="043D5C"/>
                </a:solidFill>
                <a:cs typeface="Arial"/>
              </a:rPr>
              <a:t>,</a:t>
            </a:r>
          </a:p>
          <a:p>
            <a:r>
              <a:rPr lang="ru-RU" sz="1800" dirty="0">
                <a:solidFill>
                  <a:srgbClr val="043D5C"/>
                </a:solidFill>
                <a:cs typeface="Arial"/>
              </a:rPr>
              <a:t>Скачкова С. А., </a:t>
            </a:r>
            <a:r>
              <a:rPr lang="ru-RU" sz="1800" i="1" dirty="0">
                <a:solidFill>
                  <a:srgbClr val="043D5C"/>
                </a:solidFill>
                <a:cs typeface="Arial"/>
              </a:rPr>
              <a:t>д-р экон. наук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82D334-B39B-42E2-B239-C99762542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0" y="327199"/>
            <a:ext cx="751700" cy="996439"/>
          </a:xfrm>
          <a:prstGeom prst="rect">
            <a:avLst/>
          </a:prstGeom>
        </p:spPr>
      </p:pic>
      <p:pic>
        <p:nvPicPr>
          <p:cNvPr id="1030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10283A06-7FF8-4EA2-85C9-AF6292B6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64" y="386036"/>
            <a:ext cx="762661" cy="7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90E82C0D-2485-43B6-A4A7-0AE37141E212}"/>
              </a:ext>
            </a:extLst>
          </p:cNvPr>
          <p:cNvGrpSpPr/>
          <p:nvPr/>
        </p:nvGrpSpPr>
        <p:grpSpPr>
          <a:xfrm>
            <a:off x="7528797" y="1001"/>
            <a:ext cx="1615207" cy="1329904"/>
            <a:chOff x="7497358" y="-4762"/>
            <a:chExt cx="1642712" cy="1352548"/>
          </a:xfrm>
        </p:grpSpPr>
        <p:sp>
          <p:nvSpPr>
            <p:cNvPr id="19" name="Прямоугольник 1">
              <a:extLst>
                <a:ext uri="{FF2B5EF4-FFF2-40B4-BE49-F238E27FC236}">
                  <a16:creationId xmlns:a16="http://schemas.microsoft.com/office/drawing/2014/main" xmlns="" id="{CDC252C7-1C5C-4888-9187-BAFBBC56931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">
              <a:extLst>
                <a:ext uri="{FF2B5EF4-FFF2-40B4-BE49-F238E27FC236}">
                  <a16:creationId xmlns:a16="http://schemas.microsoft.com/office/drawing/2014/main" xmlns="" id="{2EED6DDF-FAA1-4DF8-B74A-4FD800CA845E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авильный пятиугольник 3">
              <a:extLst>
                <a:ext uri="{FF2B5EF4-FFF2-40B4-BE49-F238E27FC236}">
                  <a16:creationId xmlns:a16="http://schemas.microsoft.com/office/drawing/2014/main" xmlns="" id="{4F03D06C-A806-441A-BD4F-EC5BCAF2AE2D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4">
              <a:extLst>
                <a:ext uri="{FF2B5EF4-FFF2-40B4-BE49-F238E27FC236}">
                  <a16:creationId xmlns:a16="http://schemas.microsoft.com/office/drawing/2014/main" xmlns="" id="{8A4F2983-3E6D-4744-A783-CA13AAFFCCF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44C7B3E-5354-467D-8AA3-AEA45E7A5A2D}"/>
              </a:ext>
            </a:extLst>
          </p:cNvPr>
          <p:cNvGrpSpPr/>
          <p:nvPr/>
        </p:nvGrpSpPr>
        <p:grpSpPr>
          <a:xfrm rot="10800000">
            <a:off x="-8917" y="4328177"/>
            <a:ext cx="1115070" cy="821459"/>
            <a:chOff x="7298849" y="-8618"/>
            <a:chExt cx="1841221" cy="1356404"/>
          </a:xfrm>
        </p:grpSpPr>
        <p:sp>
          <p:nvSpPr>
            <p:cNvPr id="25" name="Прямоугольник 1">
              <a:extLst>
                <a:ext uri="{FF2B5EF4-FFF2-40B4-BE49-F238E27FC236}">
                  <a16:creationId xmlns:a16="http://schemas.microsoft.com/office/drawing/2014/main" xmlns="" id="{983FB5E1-1C94-4776-BE97-A741BBB11135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1">
              <a:extLst>
                <a:ext uri="{FF2B5EF4-FFF2-40B4-BE49-F238E27FC236}">
                  <a16:creationId xmlns:a16="http://schemas.microsoft.com/office/drawing/2014/main" xmlns="" id="{2338D7A8-3D4A-417D-9A7B-6B1BFCBA4150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авильный пятиугольник 3">
              <a:extLst>
                <a:ext uri="{FF2B5EF4-FFF2-40B4-BE49-F238E27FC236}">
                  <a16:creationId xmlns:a16="http://schemas.microsoft.com/office/drawing/2014/main" xmlns="" id="{B60296EF-80D4-4433-BB02-A749D53E1C10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Равнобедренный треугольник 4">
              <a:extLst>
                <a:ext uri="{FF2B5EF4-FFF2-40B4-BE49-F238E27FC236}">
                  <a16:creationId xmlns:a16="http://schemas.microsoft.com/office/drawing/2014/main" xmlns="" id="{765D292B-0A7D-48F4-9982-1B1D4C6B0EA4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1">
              <a:extLst>
                <a:ext uri="{FF2B5EF4-FFF2-40B4-BE49-F238E27FC236}">
                  <a16:creationId xmlns:a16="http://schemas.microsoft.com/office/drawing/2014/main" xmlns="" id="{1E0B211B-911A-45FF-98D6-46F28C7D7BF3}"/>
                </a:ext>
              </a:extLst>
            </p:cNvPr>
            <p:cNvSpPr/>
            <p:nvPr/>
          </p:nvSpPr>
          <p:spPr>
            <a:xfrm>
              <a:off x="7298849" y="-8618"/>
              <a:ext cx="744012" cy="53309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36648 w 736145"/>
                <a:gd name="connsiteY0" fmla="*/ 0 h 532437"/>
                <a:gd name="connsiteX1" fmla="*/ 736145 w 736145"/>
                <a:gd name="connsiteY1" fmla="*/ 1784 h 532437"/>
                <a:gd name="connsiteX2" fmla="*/ 206531 w 736145"/>
                <a:gd name="connsiteY2" fmla="*/ 521300 h 532437"/>
                <a:gd name="connsiteX3" fmla="*/ 0 w 736145"/>
                <a:gd name="connsiteY3" fmla="*/ 532437 h 532437"/>
                <a:gd name="connsiteX4" fmla="*/ 536648 w 736145"/>
                <a:gd name="connsiteY4" fmla="*/ 0 h 532437"/>
                <a:gd name="connsiteX0" fmla="*/ 536648 w 736145"/>
                <a:gd name="connsiteY0" fmla="*/ 0 h 532437"/>
                <a:gd name="connsiteX1" fmla="*/ 736145 w 736145"/>
                <a:gd name="connsiteY1" fmla="*/ 1784 h 532437"/>
                <a:gd name="connsiteX2" fmla="*/ 194734 w 736145"/>
                <a:gd name="connsiteY2" fmla="*/ 529163 h 532437"/>
                <a:gd name="connsiteX3" fmla="*/ 0 w 736145"/>
                <a:gd name="connsiteY3" fmla="*/ 532437 h 532437"/>
                <a:gd name="connsiteX4" fmla="*/ 536648 w 736145"/>
                <a:gd name="connsiteY4" fmla="*/ 0 h 532437"/>
                <a:gd name="connsiteX0" fmla="*/ 536648 w 736145"/>
                <a:gd name="connsiteY0" fmla="*/ 0 h 537026"/>
                <a:gd name="connsiteX1" fmla="*/ 736145 w 736145"/>
                <a:gd name="connsiteY1" fmla="*/ 1784 h 537026"/>
                <a:gd name="connsiteX2" fmla="*/ 202599 w 736145"/>
                <a:gd name="connsiteY2" fmla="*/ 537026 h 537026"/>
                <a:gd name="connsiteX3" fmla="*/ 0 w 736145"/>
                <a:gd name="connsiteY3" fmla="*/ 532437 h 537026"/>
                <a:gd name="connsiteX4" fmla="*/ 536648 w 736145"/>
                <a:gd name="connsiteY4" fmla="*/ 0 h 537026"/>
                <a:gd name="connsiteX0" fmla="*/ 532716 w 732213"/>
                <a:gd name="connsiteY0" fmla="*/ 0 h 537026"/>
                <a:gd name="connsiteX1" fmla="*/ 732213 w 732213"/>
                <a:gd name="connsiteY1" fmla="*/ 1784 h 537026"/>
                <a:gd name="connsiteX2" fmla="*/ 198667 w 732213"/>
                <a:gd name="connsiteY2" fmla="*/ 537026 h 537026"/>
                <a:gd name="connsiteX3" fmla="*/ 0 w 732213"/>
                <a:gd name="connsiteY3" fmla="*/ 477391 h 537026"/>
                <a:gd name="connsiteX4" fmla="*/ 532716 w 732213"/>
                <a:gd name="connsiteY4" fmla="*/ 0 h 537026"/>
                <a:gd name="connsiteX0" fmla="*/ 532716 w 732213"/>
                <a:gd name="connsiteY0" fmla="*/ 0 h 477391"/>
                <a:gd name="connsiteX1" fmla="*/ 732213 w 732213"/>
                <a:gd name="connsiteY1" fmla="*/ 1784 h 477391"/>
                <a:gd name="connsiteX2" fmla="*/ 273374 w 732213"/>
                <a:gd name="connsiteY2" fmla="*/ 470183 h 477391"/>
                <a:gd name="connsiteX3" fmla="*/ 0 w 732213"/>
                <a:gd name="connsiteY3" fmla="*/ 477391 h 477391"/>
                <a:gd name="connsiteX4" fmla="*/ 532716 w 732213"/>
                <a:gd name="connsiteY4" fmla="*/ 0 h 477391"/>
                <a:gd name="connsiteX0" fmla="*/ 516988 w 716485"/>
                <a:gd name="connsiteY0" fmla="*/ 0 h 536371"/>
                <a:gd name="connsiteX1" fmla="*/ 716485 w 716485"/>
                <a:gd name="connsiteY1" fmla="*/ 1784 h 536371"/>
                <a:gd name="connsiteX2" fmla="*/ 257646 w 716485"/>
                <a:gd name="connsiteY2" fmla="*/ 470183 h 536371"/>
                <a:gd name="connsiteX3" fmla="*/ 0 w 716485"/>
                <a:gd name="connsiteY3" fmla="*/ 536371 h 536371"/>
                <a:gd name="connsiteX4" fmla="*/ 516988 w 716485"/>
                <a:gd name="connsiteY4" fmla="*/ 0 h 536371"/>
                <a:gd name="connsiteX0" fmla="*/ 516988 w 716485"/>
                <a:gd name="connsiteY0" fmla="*/ 0 h 536371"/>
                <a:gd name="connsiteX1" fmla="*/ 716485 w 716485"/>
                <a:gd name="connsiteY1" fmla="*/ 1784 h 536371"/>
                <a:gd name="connsiteX2" fmla="*/ 198667 w 716485"/>
                <a:gd name="connsiteY2" fmla="*/ 533095 h 536371"/>
                <a:gd name="connsiteX3" fmla="*/ 0 w 716485"/>
                <a:gd name="connsiteY3" fmla="*/ 536371 h 536371"/>
                <a:gd name="connsiteX4" fmla="*/ 516988 w 716485"/>
                <a:gd name="connsiteY4" fmla="*/ 0 h 536371"/>
                <a:gd name="connsiteX0" fmla="*/ 513056 w 712553"/>
                <a:gd name="connsiteY0" fmla="*/ 0 h 533095"/>
                <a:gd name="connsiteX1" fmla="*/ 712553 w 712553"/>
                <a:gd name="connsiteY1" fmla="*/ 1784 h 533095"/>
                <a:gd name="connsiteX2" fmla="*/ 194735 w 712553"/>
                <a:gd name="connsiteY2" fmla="*/ 533095 h 533095"/>
                <a:gd name="connsiteX3" fmla="*/ 0 w 712553"/>
                <a:gd name="connsiteY3" fmla="*/ 532439 h 533095"/>
                <a:gd name="connsiteX4" fmla="*/ 513056 w 712553"/>
                <a:gd name="connsiteY4" fmla="*/ 0 h 533095"/>
                <a:gd name="connsiteX0" fmla="*/ 513056 w 712553"/>
                <a:gd name="connsiteY0" fmla="*/ 0 h 532439"/>
                <a:gd name="connsiteX1" fmla="*/ 712553 w 712553"/>
                <a:gd name="connsiteY1" fmla="*/ 1784 h 532439"/>
                <a:gd name="connsiteX2" fmla="*/ 210463 w 712553"/>
                <a:gd name="connsiteY2" fmla="*/ 529163 h 532439"/>
                <a:gd name="connsiteX3" fmla="*/ 0 w 712553"/>
                <a:gd name="connsiteY3" fmla="*/ 532439 h 532439"/>
                <a:gd name="connsiteX4" fmla="*/ 513056 w 712553"/>
                <a:gd name="connsiteY4" fmla="*/ 0 h 532439"/>
                <a:gd name="connsiteX0" fmla="*/ 501260 w 700757"/>
                <a:gd name="connsiteY0" fmla="*/ 0 h 529163"/>
                <a:gd name="connsiteX1" fmla="*/ 700757 w 700757"/>
                <a:gd name="connsiteY1" fmla="*/ 1784 h 529163"/>
                <a:gd name="connsiteX2" fmla="*/ 198667 w 700757"/>
                <a:gd name="connsiteY2" fmla="*/ 529163 h 529163"/>
                <a:gd name="connsiteX3" fmla="*/ 0 w 700757"/>
                <a:gd name="connsiteY3" fmla="*/ 528507 h 529163"/>
                <a:gd name="connsiteX4" fmla="*/ 501260 w 700757"/>
                <a:gd name="connsiteY4" fmla="*/ 0 h 529163"/>
                <a:gd name="connsiteX0" fmla="*/ 493395 w 692892"/>
                <a:gd name="connsiteY0" fmla="*/ 0 h 529163"/>
                <a:gd name="connsiteX1" fmla="*/ 692892 w 692892"/>
                <a:gd name="connsiteY1" fmla="*/ 1784 h 529163"/>
                <a:gd name="connsiteX2" fmla="*/ 190802 w 692892"/>
                <a:gd name="connsiteY2" fmla="*/ 529163 h 529163"/>
                <a:gd name="connsiteX3" fmla="*/ 0 w 692892"/>
                <a:gd name="connsiteY3" fmla="*/ 524576 h 529163"/>
                <a:gd name="connsiteX4" fmla="*/ 493395 w 692892"/>
                <a:gd name="connsiteY4" fmla="*/ 0 h 529163"/>
                <a:gd name="connsiteX0" fmla="*/ 493395 w 692892"/>
                <a:gd name="connsiteY0" fmla="*/ 0 h 525230"/>
                <a:gd name="connsiteX1" fmla="*/ 692892 w 692892"/>
                <a:gd name="connsiteY1" fmla="*/ 1784 h 525230"/>
                <a:gd name="connsiteX2" fmla="*/ 190802 w 692892"/>
                <a:gd name="connsiteY2" fmla="*/ 525230 h 525230"/>
                <a:gd name="connsiteX3" fmla="*/ 0 w 692892"/>
                <a:gd name="connsiteY3" fmla="*/ 524576 h 525230"/>
                <a:gd name="connsiteX4" fmla="*/ 493395 w 692892"/>
                <a:gd name="connsiteY4" fmla="*/ 0 h 525230"/>
                <a:gd name="connsiteX0" fmla="*/ 524851 w 724348"/>
                <a:gd name="connsiteY0" fmla="*/ 0 h 532439"/>
                <a:gd name="connsiteX1" fmla="*/ 724348 w 724348"/>
                <a:gd name="connsiteY1" fmla="*/ 1784 h 532439"/>
                <a:gd name="connsiteX2" fmla="*/ 222258 w 724348"/>
                <a:gd name="connsiteY2" fmla="*/ 525230 h 532439"/>
                <a:gd name="connsiteX3" fmla="*/ 0 w 724348"/>
                <a:gd name="connsiteY3" fmla="*/ 532439 h 532439"/>
                <a:gd name="connsiteX4" fmla="*/ 524851 w 724348"/>
                <a:gd name="connsiteY4" fmla="*/ 0 h 532439"/>
                <a:gd name="connsiteX0" fmla="*/ 544512 w 744009"/>
                <a:gd name="connsiteY0" fmla="*/ 0 h 532439"/>
                <a:gd name="connsiteX1" fmla="*/ 744009 w 744009"/>
                <a:gd name="connsiteY1" fmla="*/ 1784 h 532439"/>
                <a:gd name="connsiteX2" fmla="*/ 241919 w 744009"/>
                <a:gd name="connsiteY2" fmla="*/ 525230 h 532439"/>
                <a:gd name="connsiteX3" fmla="*/ 0 w 744009"/>
                <a:gd name="connsiteY3" fmla="*/ 532439 h 532439"/>
                <a:gd name="connsiteX4" fmla="*/ 544512 w 744009"/>
                <a:gd name="connsiteY4" fmla="*/ 0 h 532439"/>
                <a:gd name="connsiteX0" fmla="*/ 544512 w 744009"/>
                <a:gd name="connsiteY0" fmla="*/ 0 h 533093"/>
                <a:gd name="connsiteX1" fmla="*/ 744009 w 744009"/>
                <a:gd name="connsiteY1" fmla="*/ 1784 h 533093"/>
                <a:gd name="connsiteX2" fmla="*/ 206532 w 744009"/>
                <a:gd name="connsiteY2" fmla="*/ 533093 h 533093"/>
                <a:gd name="connsiteX3" fmla="*/ 0 w 744009"/>
                <a:gd name="connsiteY3" fmla="*/ 532439 h 533093"/>
                <a:gd name="connsiteX4" fmla="*/ 544512 w 744009"/>
                <a:gd name="connsiteY4" fmla="*/ 0 h 53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09" h="533093">
                  <a:moveTo>
                    <a:pt x="544512" y="0"/>
                  </a:moveTo>
                  <a:lnTo>
                    <a:pt x="744009" y="1784"/>
                  </a:lnTo>
                  <a:lnTo>
                    <a:pt x="206532" y="533093"/>
                  </a:lnTo>
                  <a:lnTo>
                    <a:pt x="0" y="532439"/>
                  </a:lnTo>
                  <a:lnTo>
                    <a:pt x="544512" y="0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46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en-US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86175376-E965-4423-91B9-ED518277E934}"/>
              </a:ext>
            </a:extLst>
          </p:cNvPr>
          <p:cNvGrpSpPr/>
          <p:nvPr/>
        </p:nvGrpSpPr>
        <p:grpSpPr>
          <a:xfrm>
            <a:off x="-398067" y="786769"/>
            <a:ext cx="2880307" cy="640816"/>
            <a:chOff x="-398067" y="542329"/>
            <a:chExt cx="2880307" cy="640816"/>
          </a:xfrm>
        </p:grpSpPr>
        <p:sp>
          <p:nvSpPr>
            <p:cNvPr id="68" name="Параллелограмм 2">
              <a:extLst>
                <a:ext uri="{FF2B5EF4-FFF2-40B4-BE49-F238E27FC236}">
                  <a16:creationId xmlns:a16="http://schemas.microsoft.com/office/drawing/2014/main" xmlns="" id="{E1E53A47-5017-4952-91E4-28DB46C8E7A9}"/>
                </a:ext>
              </a:extLst>
            </p:cNvPr>
            <p:cNvSpPr/>
            <p:nvPr/>
          </p:nvSpPr>
          <p:spPr>
            <a:xfrm>
              <a:off x="-398067" y="542329"/>
              <a:ext cx="2880307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EC98B6EC-0913-41B3-9B4A-F2BF11440156}"/>
                </a:ext>
              </a:extLst>
            </p:cNvPr>
            <p:cNvSpPr/>
            <p:nvPr/>
          </p:nvSpPr>
          <p:spPr>
            <a:xfrm>
              <a:off x="103882" y="554462"/>
              <a:ext cx="196533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выводы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3019046-3B68-483F-9048-BB6396EC4290}"/>
              </a:ext>
            </a:extLst>
          </p:cNvPr>
          <p:cNvGrpSpPr/>
          <p:nvPr/>
        </p:nvGrpSpPr>
        <p:grpSpPr>
          <a:xfrm>
            <a:off x="56097" y="1584745"/>
            <a:ext cx="9087902" cy="590628"/>
            <a:chOff x="56097" y="1584745"/>
            <a:chExt cx="9087902" cy="59062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0C4C58E6-A7E3-46E6-A5DF-A4A814412A2A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Возникновению ЧС предшествует возникновение эффекта «домино»</a:t>
              </a:r>
            </a:p>
          </p:txBody>
        </p:sp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xmlns="" id="{3D5B5315-3A44-4A7F-92E6-E06A25BA1D87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08" name="Ромб 107">
                <a:extLst>
                  <a:ext uri="{FF2B5EF4-FFF2-40B4-BE49-F238E27FC236}">
                    <a16:creationId xmlns:a16="http://schemas.microsoft.com/office/drawing/2014/main" xmlns="" id="{2CF2637D-29FB-4E5E-A88E-DCE6D8C63C51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Ромб 108">
                <a:extLst>
                  <a:ext uri="{FF2B5EF4-FFF2-40B4-BE49-F238E27FC236}">
                    <a16:creationId xmlns:a16="http://schemas.microsoft.com/office/drawing/2014/main" xmlns="" id="{CB97AC28-385E-44D3-A3F2-3A9D47C04A04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>
                <a:extLst>
                  <a:ext uri="{FF2B5EF4-FFF2-40B4-BE49-F238E27FC236}">
                    <a16:creationId xmlns:a16="http://schemas.microsoft.com/office/drawing/2014/main" xmlns="" id="{6E3F1E2F-69E8-4CB8-8434-50BF076F9C3C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рямоугольник 110">
                <a:extLst>
                  <a:ext uri="{FF2B5EF4-FFF2-40B4-BE49-F238E27FC236}">
                    <a16:creationId xmlns:a16="http://schemas.microsoft.com/office/drawing/2014/main" xmlns="" id="{619C20A5-33AC-4F85-A3B9-7DC5844DD9F8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xmlns="" id="{F2EE44BB-2949-469A-ACA3-93E786F9D269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4304CC25-B9B2-4CDC-A1F1-B1528CEB0B9A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xmlns="" id="{5E2407E8-2180-437E-A8EA-25965B835B9A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xmlns="" id="{7172F118-F021-4DB4-8C6E-787E69B749EF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xmlns="" id="{DF3871FD-A2FA-4AB0-AC61-0EC84CBC88C1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BE0AB96E-A6BA-4831-A47D-F8A49ABEC398}"/>
              </a:ext>
            </a:extLst>
          </p:cNvPr>
          <p:cNvGrpSpPr/>
          <p:nvPr/>
        </p:nvGrpSpPr>
        <p:grpSpPr>
          <a:xfrm>
            <a:off x="56097" y="2421614"/>
            <a:ext cx="9087902" cy="590628"/>
            <a:chOff x="56097" y="1584745"/>
            <a:chExt cx="9087902" cy="590628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8D816C20-5123-4BD5-8AD9-88C432F8DE9D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Грубейшие нарушения правил эксплуатации водохозяйственных объектов</a:t>
              </a: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xmlns="" id="{880CF0EB-C66E-4E25-BF9F-0DB3E1976AE2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44" name="Ромб 143">
                <a:extLst>
                  <a:ext uri="{FF2B5EF4-FFF2-40B4-BE49-F238E27FC236}">
                    <a16:creationId xmlns:a16="http://schemas.microsoft.com/office/drawing/2014/main" xmlns="" id="{4CB180FE-2D64-4AFB-AB7C-01494BB03CEC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Ромб 144">
                <a:extLst>
                  <a:ext uri="{FF2B5EF4-FFF2-40B4-BE49-F238E27FC236}">
                    <a16:creationId xmlns:a16="http://schemas.microsoft.com/office/drawing/2014/main" xmlns="" id="{B53C0B4F-FD94-42C0-9193-0888C41C1E0E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xmlns="" id="{0AB61143-0AEE-4761-AAAF-3D3FFF2EA23D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xmlns="" id="{813BE6D5-A710-4025-AD47-4FD9D492F042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:a16="http://schemas.microsoft.com/office/drawing/2014/main" xmlns="" id="{40AD9B86-4486-4DAA-A4C0-DAAB35B4CE3C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6FE6AF8C-6C6F-4273-80C7-64D4ECA2B749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xmlns="" id="{384183B8-8000-4ADA-A29D-C44BD0ACB148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:a16="http://schemas.microsoft.com/office/drawing/2014/main" xmlns="" id="{FD839A8F-A5A3-4A92-AAC9-B7B42D0B59FA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>
                <a:extLst>
                  <a:ext uri="{FF2B5EF4-FFF2-40B4-BE49-F238E27FC236}">
                    <a16:creationId xmlns:a16="http://schemas.microsoft.com/office/drawing/2014/main" xmlns="" id="{16E70628-6BF5-4F2E-8CF4-7AA9C6CA12E7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xmlns="" id="{57935EB2-3AA6-4A53-B817-9557AEF2ADED}"/>
              </a:ext>
            </a:extLst>
          </p:cNvPr>
          <p:cNvGrpSpPr/>
          <p:nvPr/>
        </p:nvGrpSpPr>
        <p:grpSpPr>
          <a:xfrm>
            <a:off x="56097" y="3258483"/>
            <a:ext cx="9087902" cy="590628"/>
            <a:chOff x="56097" y="1584745"/>
            <a:chExt cx="9087902" cy="590628"/>
          </a:xfrm>
        </p:grpSpPr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xmlns="" id="{A37C832C-030D-442F-9521-7B2445E17AA4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Наличие линейно-протяженных инженерных сооружений</a:t>
              </a:r>
            </a:p>
          </p:txBody>
        </p: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xmlns="" id="{C93B05EA-4248-40BF-8AC7-64C29C5FBB5C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56" name="Ромб 155">
                <a:extLst>
                  <a:ext uri="{FF2B5EF4-FFF2-40B4-BE49-F238E27FC236}">
                    <a16:creationId xmlns:a16="http://schemas.microsoft.com/office/drawing/2014/main" xmlns="" id="{37DF7CA7-71F6-4BCE-8144-77024C56CC81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Ромб 156">
                <a:extLst>
                  <a:ext uri="{FF2B5EF4-FFF2-40B4-BE49-F238E27FC236}">
                    <a16:creationId xmlns:a16="http://schemas.microsoft.com/office/drawing/2014/main" xmlns="" id="{DE087F96-684B-4C51-83C7-EE9350C0F48F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рямоугольник 157">
                <a:extLst>
                  <a:ext uri="{FF2B5EF4-FFF2-40B4-BE49-F238E27FC236}">
                    <a16:creationId xmlns:a16="http://schemas.microsoft.com/office/drawing/2014/main" xmlns="" id="{CA47AC53-DFB8-4990-B8C2-B2B84BB054A7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Прямоугольник 158">
                <a:extLst>
                  <a:ext uri="{FF2B5EF4-FFF2-40B4-BE49-F238E27FC236}">
                    <a16:creationId xmlns:a16="http://schemas.microsoft.com/office/drawing/2014/main" xmlns="" id="{44B357AF-3408-4D1E-AF68-EDB5074BBF1C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0" name="Прямая соединительная линия 159">
                <a:extLst>
                  <a:ext uri="{FF2B5EF4-FFF2-40B4-BE49-F238E27FC236}">
                    <a16:creationId xmlns:a16="http://schemas.microsoft.com/office/drawing/2014/main" xmlns="" id="{BFDD4784-9BB6-4CDC-A881-AE5F363742DB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xmlns="" id="{BB5C1E0A-9FC5-4464-AB95-A9902224AA7A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2" name="Прямоугольник 161">
                <a:extLst>
                  <a:ext uri="{FF2B5EF4-FFF2-40B4-BE49-F238E27FC236}">
                    <a16:creationId xmlns:a16="http://schemas.microsoft.com/office/drawing/2014/main" xmlns="" id="{E149C157-3194-4E19-AEFB-32F7A5A34927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3" name="Прямая соединительная линия 162">
                <a:extLst>
                  <a:ext uri="{FF2B5EF4-FFF2-40B4-BE49-F238E27FC236}">
                    <a16:creationId xmlns:a16="http://schemas.microsoft.com/office/drawing/2014/main" xmlns="" id="{E877F7E4-2F45-47DF-81BF-F929A86FE8E1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>
                <a:extLst>
                  <a:ext uri="{FF2B5EF4-FFF2-40B4-BE49-F238E27FC236}">
                    <a16:creationId xmlns:a16="http://schemas.microsoft.com/office/drawing/2014/main" xmlns="" id="{E715DEC3-B813-4B94-BCE7-BADAF4F23530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xmlns="" id="{EEF19A53-424C-45E1-A5C5-B66E2F25405D}"/>
              </a:ext>
            </a:extLst>
          </p:cNvPr>
          <p:cNvGrpSpPr/>
          <p:nvPr/>
        </p:nvGrpSpPr>
        <p:grpSpPr>
          <a:xfrm>
            <a:off x="56097" y="4095353"/>
            <a:ext cx="9087902" cy="590628"/>
            <a:chOff x="56097" y="1584745"/>
            <a:chExt cx="9087902" cy="590628"/>
          </a:xfrm>
        </p:grpSpPr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xmlns="" id="{46A9483A-CC2B-4CE3-8AD5-C0F8E6EAB36D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Наличие саманных и турлучных построек</a:t>
              </a:r>
            </a:p>
          </p:txBody>
        </p:sp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xmlns="" id="{DEB5E2DD-0C23-4D7B-8D2A-8821B72629E4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68" name="Ромб 167">
                <a:extLst>
                  <a:ext uri="{FF2B5EF4-FFF2-40B4-BE49-F238E27FC236}">
                    <a16:creationId xmlns:a16="http://schemas.microsoft.com/office/drawing/2014/main" xmlns="" id="{CE24304B-28AD-4067-A4DC-497F1B81DFA0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Ромб 168">
                <a:extLst>
                  <a:ext uri="{FF2B5EF4-FFF2-40B4-BE49-F238E27FC236}">
                    <a16:creationId xmlns:a16="http://schemas.microsoft.com/office/drawing/2014/main" xmlns="" id="{80BBC55C-F1BA-43D0-9ACF-CBC1CBB49798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xmlns="" id="{AFB09826-BB0E-4349-AEA1-F2F655C01725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Прямоугольник 170">
                <a:extLst>
                  <a:ext uri="{FF2B5EF4-FFF2-40B4-BE49-F238E27FC236}">
                    <a16:creationId xmlns:a16="http://schemas.microsoft.com/office/drawing/2014/main" xmlns="" id="{31E8F753-761F-4FD4-8B23-31E067ACB70B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2" name="Прямая соединительная линия 171">
                <a:extLst>
                  <a:ext uri="{FF2B5EF4-FFF2-40B4-BE49-F238E27FC236}">
                    <a16:creationId xmlns:a16="http://schemas.microsoft.com/office/drawing/2014/main" xmlns="" id="{A099DA5B-0A97-4555-92B8-F8FB9BF4512F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xmlns="" id="{FCC89B07-6D8E-4EB5-9DF4-67F705437441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74" name="Прямоугольник 173">
                <a:extLst>
                  <a:ext uri="{FF2B5EF4-FFF2-40B4-BE49-F238E27FC236}">
                    <a16:creationId xmlns:a16="http://schemas.microsoft.com/office/drawing/2014/main" xmlns="" id="{3D390C69-0C37-4932-AE4A-F7B170F6C34B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5" name="Прямая соединительная линия 174">
                <a:extLst>
                  <a:ext uri="{FF2B5EF4-FFF2-40B4-BE49-F238E27FC236}">
                    <a16:creationId xmlns:a16="http://schemas.microsoft.com/office/drawing/2014/main" xmlns="" id="{14D2D11C-F0FC-445C-827D-664EDDECE12A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>
                <a:extLst>
                  <a:ext uri="{FF2B5EF4-FFF2-40B4-BE49-F238E27FC236}">
                    <a16:creationId xmlns:a16="http://schemas.microsoft.com/office/drawing/2014/main" xmlns="" id="{216E60B7-2369-48DB-A751-6D2D67F995C0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36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r>
              <a:rPr lang="en-US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86175376-E965-4423-91B9-ED518277E934}"/>
              </a:ext>
            </a:extLst>
          </p:cNvPr>
          <p:cNvGrpSpPr/>
          <p:nvPr/>
        </p:nvGrpSpPr>
        <p:grpSpPr>
          <a:xfrm>
            <a:off x="-398067" y="786769"/>
            <a:ext cx="2880307" cy="640816"/>
            <a:chOff x="-398067" y="542329"/>
            <a:chExt cx="2880307" cy="640816"/>
          </a:xfrm>
        </p:grpSpPr>
        <p:sp>
          <p:nvSpPr>
            <p:cNvPr id="68" name="Параллелограмм 2">
              <a:extLst>
                <a:ext uri="{FF2B5EF4-FFF2-40B4-BE49-F238E27FC236}">
                  <a16:creationId xmlns:a16="http://schemas.microsoft.com/office/drawing/2014/main" xmlns="" id="{E1E53A47-5017-4952-91E4-28DB46C8E7A9}"/>
                </a:ext>
              </a:extLst>
            </p:cNvPr>
            <p:cNvSpPr/>
            <p:nvPr/>
          </p:nvSpPr>
          <p:spPr>
            <a:xfrm>
              <a:off x="-398067" y="542329"/>
              <a:ext cx="2880307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EC98B6EC-0913-41B3-9B4A-F2BF11440156}"/>
                </a:ext>
              </a:extLst>
            </p:cNvPr>
            <p:cNvSpPr/>
            <p:nvPr/>
          </p:nvSpPr>
          <p:spPr>
            <a:xfrm>
              <a:off x="103882" y="554462"/>
              <a:ext cx="196533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выводы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3019046-3B68-483F-9048-BB6396EC4290}"/>
              </a:ext>
            </a:extLst>
          </p:cNvPr>
          <p:cNvGrpSpPr/>
          <p:nvPr/>
        </p:nvGrpSpPr>
        <p:grpSpPr>
          <a:xfrm>
            <a:off x="56097" y="1584745"/>
            <a:ext cx="9087902" cy="590628"/>
            <a:chOff x="56097" y="1584745"/>
            <a:chExt cx="9087902" cy="59062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0C4C58E6-A7E3-46E6-A5DF-A4A814412A2A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ЧС на водных объектах инициируют ЧС на других пром. и с.-х. объектах</a:t>
              </a:r>
            </a:p>
          </p:txBody>
        </p:sp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xmlns="" id="{3D5B5315-3A44-4A7F-92E6-E06A25BA1D87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08" name="Ромб 107">
                <a:extLst>
                  <a:ext uri="{FF2B5EF4-FFF2-40B4-BE49-F238E27FC236}">
                    <a16:creationId xmlns:a16="http://schemas.microsoft.com/office/drawing/2014/main" xmlns="" id="{2CF2637D-29FB-4E5E-A88E-DCE6D8C63C51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Ромб 108">
                <a:extLst>
                  <a:ext uri="{FF2B5EF4-FFF2-40B4-BE49-F238E27FC236}">
                    <a16:creationId xmlns:a16="http://schemas.microsoft.com/office/drawing/2014/main" xmlns="" id="{CB97AC28-385E-44D3-A3F2-3A9D47C04A04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>
                <a:extLst>
                  <a:ext uri="{FF2B5EF4-FFF2-40B4-BE49-F238E27FC236}">
                    <a16:creationId xmlns:a16="http://schemas.microsoft.com/office/drawing/2014/main" xmlns="" id="{6E3F1E2F-69E8-4CB8-8434-50BF076F9C3C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рямоугольник 110">
                <a:extLst>
                  <a:ext uri="{FF2B5EF4-FFF2-40B4-BE49-F238E27FC236}">
                    <a16:creationId xmlns:a16="http://schemas.microsoft.com/office/drawing/2014/main" xmlns="" id="{619C20A5-33AC-4F85-A3B9-7DC5844DD9F8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xmlns="" id="{F2EE44BB-2949-469A-ACA3-93E786F9D269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4304CC25-B9B2-4CDC-A1F1-B1528CEB0B9A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xmlns="" id="{5E2407E8-2180-437E-A8EA-25965B835B9A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xmlns="" id="{7172F118-F021-4DB4-8C6E-787E69B749EF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xmlns="" id="{DF3871FD-A2FA-4AB0-AC61-0EC84CBC88C1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BE0AB96E-A6BA-4831-A47D-F8A49ABEC398}"/>
              </a:ext>
            </a:extLst>
          </p:cNvPr>
          <p:cNvGrpSpPr/>
          <p:nvPr/>
        </p:nvGrpSpPr>
        <p:grpSpPr>
          <a:xfrm>
            <a:off x="56097" y="2421614"/>
            <a:ext cx="9087902" cy="590628"/>
            <a:chOff x="56097" y="1584745"/>
            <a:chExt cx="9087902" cy="590628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8D816C20-5123-4BD5-8AD9-88C432F8DE9D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Невысокий уровень организованности населения в период ЧС</a:t>
              </a: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xmlns="" id="{880CF0EB-C66E-4E25-BF9F-0DB3E1976AE2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44" name="Ромб 143">
                <a:extLst>
                  <a:ext uri="{FF2B5EF4-FFF2-40B4-BE49-F238E27FC236}">
                    <a16:creationId xmlns:a16="http://schemas.microsoft.com/office/drawing/2014/main" xmlns="" id="{4CB180FE-2D64-4AFB-AB7C-01494BB03CEC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Ромб 144">
                <a:extLst>
                  <a:ext uri="{FF2B5EF4-FFF2-40B4-BE49-F238E27FC236}">
                    <a16:creationId xmlns:a16="http://schemas.microsoft.com/office/drawing/2014/main" xmlns="" id="{B53C0B4F-FD94-42C0-9193-0888C41C1E0E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xmlns="" id="{0AB61143-0AEE-4761-AAAF-3D3FFF2EA23D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xmlns="" id="{813BE6D5-A710-4025-AD47-4FD9D492F042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:a16="http://schemas.microsoft.com/office/drawing/2014/main" xmlns="" id="{40AD9B86-4486-4DAA-A4C0-DAAB35B4CE3C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6FE6AF8C-6C6F-4273-80C7-64D4ECA2B749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xmlns="" id="{384183B8-8000-4ADA-A29D-C44BD0ACB148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:a16="http://schemas.microsoft.com/office/drawing/2014/main" xmlns="" id="{FD839A8F-A5A3-4A92-AAC9-B7B42D0B59FA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>
                <a:extLst>
                  <a:ext uri="{FF2B5EF4-FFF2-40B4-BE49-F238E27FC236}">
                    <a16:creationId xmlns:a16="http://schemas.microsoft.com/office/drawing/2014/main" xmlns="" id="{16E70628-6BF5-4F2E-8CF4-7AA9C6CA12E7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xmlns="" id="{57935EB2-3AA6-4A53-B817-9557AEF2ADED}"/>
              </a:ext>
            </a:extLst>
          </p:cNvPr>
          <p:cNvGrpSpPr/>
          <p:nvPr/>
        </p:nvGrpSpPr>
        <p:grpSpPr>
          <a:xfrm>
            <a:off x="56097" y="3258483"/>
            <a:ext cx="9087902" cy="590628"/>
            <a:chOff x="56097" y="1584745"/>
            <a:chExt cx="9087902" cy="590628"/>
          </a:xfrm>
        </p:grpSpPr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xmlns="" id="{A37C832C-030D-442F-9521-7B2445E17AA4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Неудовлетворительное состояние дамб овалования и малых ГТС</a:t>
              </a:r>
            </a:p>
          </p:txBody>
        </p: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xmlns="" id="{C93B05EA-4248-40BF-8AC7-64C29C5FBB5C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56" name="Ромб 155">
                <a:extLst>
                  <a:ext uri="{FF2B5EF4-FFF2-40B4-BE49-F238E27FC236}">
                    <a16:creationId xmlns:a16="http://schemas.microsoft.com/office/drawing/2014/main" xmlns="" id="{37DF7CA7-71F6-4BCE-8144-77024C56CC81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Ромб 156">
                <a:extLst>
                  <a:ext uri="{FF2B5EF4-FFF2-40B4-BE49-F238E27FC236}">
                    <a16:creationId xmlns:a16="http://schemas.microsoft.com/office/drawing/2014/main" xmlns="" id="{DE087F96-684B-4C51-83C7-EE9350C0F48F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рямоугольник 157">
                <a:extLst>
                  <a:ext uri="{FF2B5EF4-FFF2-40B4-BE49-F238E27FC236}">
                    <a16:creationId xmlns:a16="http://schemas.microsoft.com/office/drawing/2014/main" xmlns="" id="{CA47AC53-DFB8-4990-B8C2-B2B84BB054A7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Прямоугольник 158">
                <a:extLst>
                  <a:ext uri="{FF2B5EF4-FFF2-40B4-BE49-F238E27FC236}">
                    <a16:creationId xmlns:a16="http://schemas.microsoft.com/office/drawing/2014/main" xmlns="" id="{44B357AF-3408-4D1E-AF68-EDB5074BBF1C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0" name="Прямая соединительная линия 159">
                <a:extLst>
                  <a:ext uri="{FF2B5EF4-FFF2-40B4-BE49-F238E27FC236}">
                    <a16:creationId xmlns:a16="http://schemas.microsoft.com/office/drawing/2014/main" xmlns="" id="{BFDD4784-9BB6-4CDC-A881-AE5F363742DB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xmlns="" id="{BB5C1E0A-9FC5-4464-AB95-A9902224AA7A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2" name="Прямоугольник 161">
                <a:extLst>
                  <a:ext uri="{FF2B5EF4-FFF2-40B4-BE49-F238E27FC236}">
                    <a16:creationId xmlns:a16="http://schemas.microsoft.com/office/drawing/2014/main" xmlns="" id="{E149C157-3194-4E19-AEFB-32F7A5A34927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3" name="Прямая соединительная линия 162">
                <a:extLst>
                  <a:ext uri="{FF2B5EF4-FFF2-40B4-BE49-F238E27FC236}">
                    <a16:creationId xmlns:a16="http://schemas.microsoft.com/office/drawing/2014/main" xmlns="" id="{E877F7E4-2F45-47DF-81BF-F929A86FE8E1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>
                <a:extLst>
                  <a:ext uri="{FF2B5EF4-FFF2-40B4-BE49-F238E27FC236}">
                    <a16:creationId xmlns:a16="http://schemas.microsoft.com/office/drawing/2014/main" xmlns="" id="{E715DEC3-B813-4B94-BCE7-BADAF4F23530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xmlns="" id="{EEF19A53-424C-45E1-A5C5-B66E2F25405D}"/>
              </a:ext>
            </a:extLst>
          </p:cNvPr>
          <p:cNvGrpSpPr/>
          <p:nvPr/>
        </p:nvGrpSpPr>
        <p:grpSpPr>
          <a:xfrm>
            <a:off x="56097" y="4095353"/>
            <a:ext cx="9087902" cy="590628"/>
            <a:chOff x="56097" y="1584745"/>
            <a:chExt cx="9087902" cy="590628"/>
          </a:xfrm>
        </p:grpSpPr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xmlns="" id="{46A9483A-CC2B-4CE3-8AD5-C0F8E6EAB36D}"/>
                </a:ext>
              </a:extLst>
            </p:cNvPr>
            <p:cNvSpPr/>
            <p:nvPr/>
          </p:nvSpPr>
          <p:spPr>
            <a:xfrm>
              <a:off x="770768" y="1698574"/>
              <a:ext cx="8373231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Несогласованность действий ответственных служб в начальный период </a:t>
              </a:r>
            </a:p>
          </p:txBody>
        </p:sp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xmlns="" id="{DEB5E2DD-0C23-4D7B-8D2A-8821B72629E4}"/>
                </a:ext>
              </a:extLst>
            </p:cNvPr>
            <p:cNvGrpSpPr/>
            <p:nvPr/>
          </p:nvGrpSpPr>
          <p:grpSpPr>
            <a:xfrm>
              <a:off x="56097" y="1584745"/>
              <a:ext cx="658795" cy="590628"/>
              <a:chOff x="971600" y="1556792"/>
              <a:chExt cx="1766819" cy="1584000"/>
            </a:xfrm>
          </p:grpSpPr>
          <p:sp>
            <p:nvSpPr>
              <p:cNvPr id="168" name="Ромб 167">
                <a:extLst>
                  <a:ext uri="{FF2B5EF4-FFF2-40B4-BE49-F238E27FC236}">
                    <a16:creationId xmlns:a16="http://schemas.microsoft.com/office/drawing/2014/main" xmlns="" id="{CE24304B-28AD-4067-A4DC-497F1B81DFA0}"/>
                  </a:ext>
                </a:extLst>
              </p:cNvPr>
              <p:cNvSpPr/>
              <p:nvPr/>
            </p:nvSpPr>
            <p:spPr>
              <a:xfrm>
                <a:off x="1126784" y="1556792"/>
                <a:ext cx="1584000" cy="1584000"/>
              </a:xfrm>
              <a:prstGeom prst="diamond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Ромб 168">
                <a:extLst>
                  <a:ext uri="{FF2B5EF4-FFF2-40B4-BE49-F238E27FC236}">
                    <a16:creationId xmlns:a16="http://schemas.microsoft.com/office/drawing/2014/main" xmlns="" id="{80BBC55C-F1BA-43D0-9ACF-CBC1CBB49798}"/>
                  </a:ext>
                </a:extLst>
              </p:cNvPr>
              <p:cNvSpPr/>
              <p:nvPr/>
            </p:nvSpPr>
            <p:spPr>
              <a:xfrm>
                <a:off x="1237812" y="1673115"/>
                <a:ext cx="1368152" cy="1368152"/>
              </a:xfrm>
              <a:prstGeom prst="diamon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xmlns="" id="{AFB09826-BB0E-4349-AEA1-F2F655C01725}"/>
                  </a:ext>
                </a:extLst>
              </p:cNvPr>
              <p:cNvSpPr/>
              <p:nvPr/>
            </p:nvSpPr>
            <p:spPr>
              <a:xfrm rot="2719544">
                <a:off x="1077600" y="1917803"/>
                <a:ext cx="255548" cy="46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Прямоугольник 170">
                <a:extLst>
                  <a:ext uri="{FF2B5EF4-FFF2-40B4-BE49-F238E27FC236}">
                    <a16:creationId xmlns:a16="http://schemas.microsoft.com/office/drawing/2014/main" xmlns="" id="{31E8F753-761F-4FD4-8B23-31E067ACB70B}"/>
                  </a:ext>
                </a:extLst>
              </p:cNvPr>
              <p:cNvSpPr/>
              <p:nvPr/>
            </p:nvSpPr>
            <p:spPr>
              <a:xfrm rot="2719544">
                <a:off x="2392102" y="2375639"/>
                <a:ext cx="169188" cy="52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2" name="Прямая соединительная линия 171">
                <a:extLst>
                  <a:ext uri="{FF2B5EF4-FFF2-40B4-BE49-F238E27FC236}">
                    <a16:creationId xmlns:a16="http://schemas.microsoft.com/office/drawing/2014/main" xmlns="" id="{A099DA5B-0A97-4555-92B8-F8FB9BF4512F}"/>
                  </a:ext>
                </a:extLst>
              </p:cNvPr>
              <p:cNvCxnSpPr/>
              <p:nvPr/>
            </p:nvCxnSpPr>
            <p:spPr>
              <a:xfrm flipH="1">
                <a:off x="2289060" y="2453062"/>
                <a:ext cx="320400" cy="32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xmlns="" id="{FCC89B07-6D8E-4EB5-9DF4-67F705437441}"/>
                  </a:ext>
                </a:extLst>
              </p:cNvPr>
              <p:cNvSpPr txBox="1"/>
              <p:nvPr/>
            </p:nvSpPr>
            <p:spPr>
              <a:xfrm>
                <a:off x="1385719" y="1866172"/>
                <a:ext cx="1087645" cy="109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</a:p>
            </p:txBody>
          </p:sp>
          <p:sp>
            <p:nvSpPr>
              <p:cNvPr id="174" name="Прямоугольник 173">
                <a:extLst>
                  <a:ext uri="{FF2B5EF4-FFF2-40B4-BE49-F238E27FC236}">
                    <a16:creationId xmlns:a16="http://schemas.microsoft.com/office/drawing/2014/main" xmlns="" id="{3D390C69-0C37-4932-AE4A-F7B170F6C34B}"/>
                  </a:ext>
                </a:extLst>
              </p:cNvPr>
              <p:cNvSpPr/>
              <p:nvPr/>
            </p:nvSpPr>
            <p:spPr>
              <a:xfrm rot="2719544">
                <a:off x="972068" y="2419931"/>
                <a:ext cx="524253" cy="84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5" name="Прямая соединительная линия 174">
                <a:extLst>
                  <a:ext uri="{FF2B5EF4-FFF2-40B4-BE49-F238E27FC236}">
                    <a16:creationId xmlns:a16="http://schemas.microsoft.com/office/drawing/2014/main" xmlns="" id="{14D2D11C-F0FC-445C-827D-664EDDECE12A}"/>
                  </a:ext>
                </a:extLst>
              </p:cNvPr>
              <p:cNvCxnSpPr/>
              <p:nvPr/>
            </p:nvCxnSpPr>
            <p:spPr>
              <a:xfrm flipH="1">
                <a:off x="1114174" y="2088728"/>
                <a:ext cx="277200" cy="277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>
                <a:extLst>
                  <a:ext uri="{FF2B5EF4-FFF2-40B4-BE49-F238E27FC236}">
                    <a16:creationId xmlns:a16="http://schemas.microsoft.com/office/drawing/2014/main" xmlns="" id="{216E60B7-2369-48DB-A751-6D2D67F995C0}"/>
                  </a:ext>
                </a:extLst>
              </p:cNvPr>
              <p:cNvCxnSpPr/>
              <p:nvPr/>
            </p:nvCxnSpPr>
            <p:spPr>
              <a:xfrm>
                <a:off x="1152115" y="2376552"/>
                <a:ext cx="270000" cy="270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91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86175376-E965-4423-91B9-ED518277E934}"/>
              </a:ext>
            </a:extLst>
          </p:cNvPr>
          <p:cNvGrpSpPr/>
          <p:nvPr/>
        </p:nvGrpSpPr>
        <p:grpSpPr>
          <a:xfrm>
            <a:off x="-18998" y="786769"/>
            <a:ext cx="5207686" cy="843130"/>
            <a:chOff x="-18998" y="542329"/>
            <a:chExt cx="5207686" cy="843130"/>
          </a:xfrm>
        </p:grpSpPr>
        <p:sp>
          <p:nvSpPr>
            <p:cNvPr id="68" name="Параллелограмм 2">
              <a:extLst>
                <a:ext uri="{FF2B5EF4-FFF2-40B4-BE49-F238E27FC236}">
                  <a16:creationId xmlns:a16="http://schemas.microsoft.com/office/drawing/2014/main" xmlns="" id="{E1E53A47-5017-4952-91E4-28DB46C8E7A9}"/>
                </a:ext>
              </a:extLst>
            </p:cNvPr>
            <p:cNvSpPr/>
            <p:nvPr/>
          </p:nvSpPr>
          <p:spPr>
            <a:xfrm>
              <a:off x="-18998" y="542329"/>
              <a:ext cx="4997654" cy="843130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  <a:gd name="connsiteX0" fmla="*/ 0 w 7222571"/>
                <a:gd name="connsiteY0" fmla="*/ 3204837 h 3204836"/>
                <a:gd name="connsiteX1" fmla="*/ 16816 w 7222571"/>
                <a:gd name="connsiteY1" fmla="*/ 0 h 3204836"/>
                <a:gd name="connsiteX2" fmla="*/ 7222571 w 7222571"/>
                <a:gd name="connsiteY2" fmla="*/ 121248 h 3204836"/>
                <a:gd name="connsiteX3" fmla="*/ 6205329 w 7222571"/>
                <a:gd name="connsiteY3" fmla="*/ 3150030 h 3204836"/>
                <a:gd name="connsiteX4" fmla="*/ 0 w 7222571"/>
                <a:gd name="connsiteY4" fmla="*/ 3204837 h 3204836"/>
                <a:gd name="connsiteX0" fmla="*/ 0 w 7241774"/>
                <a:gd name="connsiteY0" fmla="*/ 3204837 h 3204836"/>
                <a:gd name="connsiteX1" fmla="*/ 16816 w 7241774"/>
                <a:gd name="connsiteY1" fmla="*/ 0 h 3204836"/>
                <a:gd name="connsiteX2" fmla="*/ 7241774 w 7241774"/>
                <a:gd name="connsiteY2" fmla="*/ 45689 h 3204836"/>
                <a:gd name="connsiteX3" fmla="*/ 6205329 w 7241774"/>
                <a:gd name="connsiteY3" fmla="*/ 3150030 h 3204836"/>
                <a:gd name="connsiteX4" fmla="*/ 0 w 7241774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1774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241774" y="45689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EC98B6EC-0913-41B3-9B4A-F2BF11440156}"/>
                </a:ext>
              </a:extLst>
            </p:cNvPr>
            <p:cNvSpPr/>
            <p:nvPr/>
          </p:nvSpPr>
          <p:spPr>
            <a:xfrm>
              <a:off x="103882" y="660792"/>
              <a:ext cx="50848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Автоматизированная система мониторинга паводковой ситуации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http://tadviser.ru/images/2/2e/%D0%AD%D0%BC%D0%B5%D1%80%D1%81%D0%B8%D1%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85" y="298078"/>
            <a:ext cx="2042791" cy="8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mercit.ru/main/files/server2_t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5" y="1837477"/>
            <a:ext cx="3758253" cy="28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E53440B8-2F6C-447A-95AE-6647638E5E2E}"/>
              </a:ext>
            </a:extLst>
          </p:cNvPr>
          <p:cNvGrpSpPr/>
          <p:nvPr/>
        </p:nvGrpSpPr>
        <p:grpSpPr>
          <a:xfrm>
            <a:off x="4180960" y="3554521"/>
            <a:ext cx="604241" cy="446608"/>
            <a:chOff x="487386" y="4228988"/>
            <a:chExt cx="760655" cy="56221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xmlns="" id="{147CFD3D-9367-460C-8E1D-B9DAA2E103C9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xmlns="" id="{DAF55646-6F75-4CC1-9C10-3BE42E2BBE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xmlns="" id="{CE3B2143-9FF6-4F24-8D5F-344DA78ED0AE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9C0977A-5429-49FB-ABE9-C6A78B57CE54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4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FBF1BE13-31F2-4A58-BD8D-52D301D56E62}"/>
              </a:ext>
            </a:extLst>
          </p:cNvPr>
          <p:cNvGrpSpPr/>
          <p:nvPr/>
        </p:nvGrpSpPr>
        <p:grpSpPr>
          <a:xfrm>
            <a:off x="4180960" y="2987040"/>
            <a:ext cx="604241" cy="446608"/>
            <a:chOff x="487386" y="4228988"/>
            <a:chExt cx="760655" cy="562218"/>
          </a:xfrm>
        </p:grpSpPr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xmlns="" id="{04F4475B-E1A3-4187-98B1-C5479FC7A5C0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xmlns="" id="{7EC27226-2D78-452E-996A-EA26CD9ACB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xmlns="" id="{24A732C2-6E11-44B2-ADF3-7CA9A0F9E190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82231190-B155-4E77-8139-1BC88B07173A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3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7DA84B24-F71F-4C61-8850-5B530F022F5D}"/>
              </a:ext>
            </a:extLst>
          </p:cNvPr>
          <p:cNvGrpSpPr/>
          <p:nvPr/>
        </p:nvGrpSpPr>
        <p:grpSpPr>
          <a:xfrm>
            <a:off x="4180960" y="2366394"/>
            <a:ext cx="604241" cy="446608"/>
            <a:chOff x="487386" y="4228988"/>
            <a:chExt cx="760655" cy="56221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xmlns="" id="{0A0E6D21-B9F4-45A8-B3AB-33CDE09556AC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xmlns="" id="{E074373A-A815-4FD3-9A8C-8056CF8193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xmlns="" id="{80260705-7017-46B6-A735-297A08293756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164F9CDB-8115-46EB-AEAD-18E6AEEEAFC4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2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9674352B-BDB5-4DC5-9839-F239672399AA}"/>
              </a:ext>
            </a:extLst>
          </p:cNvPr>
          <p:cNvGrpSpPr/>
          <p:nvPr/>
        </p:nvGrpSpPr>
        <p:grpSpPr>
          <a:xfrm>
            <a:off x="4180960" y="1820179"/>
            <a:ext cx="604241" cy="446608"/>
            <a:chOff x="487386" y="4228988"/>
            <a:chExt cx="760655" cy="56221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xmlns="" id="{A07ADDB3-4B55-4A00-9B53-BAA74D3EDD17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xmlns="" id="{F017693B-4886-4485-9893-BF7FCBE76A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xmlns="" id="{E99C90E2-143B-4827-84B3-1DDDE7FFD4EA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600907CA-F567-471A-AC44-46DACA4DE145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1</a:t>
              </a:r>
            </a:p>
          </p:txBody>
        </p:sp>
      </p:grp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4637016" y="1910512"/>
            <a:ext cx="4321217" cy="26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Непрерывное </a:t>
            </a:r>
            <a:r>
              <a:rPr lang="ru-RU" dirty="0"/>
              <a:t>измерение уровня воды в реках</a:t>
            </a:r>
            <a:endParaRPr lang="ru-RU" i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4637016" y="2397467"/>
            <a:ext cx="4321217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Передача </a:t>
            </a:r>
            <a:r>
              <a:rPr lang="ru-RU" dirty="0"/>
              <a:t>собранной гидрологической информации на сервер</a:t>
            </a:r>
            <a:endParaRPr lang="ru-RU" i="1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4637016" y="2942600"/>
            <a:ext cx="432121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Предоставление </a:t>
            </a:r>
            <a:r>
              <a:rPr lang="ru-RU" dirty="0"/>
              <a:t>интерфейса доступа пользователей системы к текущей и архивной гидрологической информации</a:t>
            </a:r>
            <a:endParaRPr lang="ru-RU" i="1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4637016" y="3565275"/>
            <a:ext cx="4321217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Формирование </a:t>
            </a:r>
            <a:r>
              <a:rPr lang="ru-RU" dirty="0"/>
              <a:t>сигналов предупреждения и тревог при достижении уровня воды отметок НЯ и ОЯ</a:t>
            </a:r>
            <a:endParaRPr lang="ru-RU" i="1" dirty="0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17517B12-0063-4A6F-9CFE-29F18F64E772}"/>
              </a:ext>
            </a:extLst>
          </p:cNvPr>
          <p:cNvGrpSpPr/>
          <p:nvPr/>
        </p:nvGrpSpPr>
        <p:grpSpPr>
          <a:xfrm>
            <a:off x="4180960" y="4130340"/>
            <a:ext cx="604241" cy="446608"/>
            <a:chOff x="487386" y="4228988"/>
            <a:chExt cx="760655" cy="562218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xmlns="" id="{2138B204-556D-4533-BEAD-0364C4C893D3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xmlns="" id="{544629C8-D07D-47A1-B4CC-377EC8292B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xmlns="" id="{2D132769-6D64-4808-A7CF-15F69373A430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6238BB5B-C32F-4228-8C58-7F1EF746E53A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5</a:t>
              </a:r>
            </a:p>
          </p:txBody>
        </p:sp>
      </p:grp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4637016" y="4171330"/>
            <a:ext cx="4321217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Оповещение </a:t>
            </a:r>
            <a:r>
              <a:rPr lang="ru-RU" dirty="0"/>
              <a:t>должностных лиц о наступлении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НЯ </a:t>
            </a:r>
            <a:r>
              <a:rPr lang="ru-RU" dirty="0"/>
              <a:t>и ОЯ</a:t>
            </a:r>
            <a:endParaRPr lang="ru-RU" i="1" dirty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5186978" y="1127773"/>
            <a:ext cx="1439105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C00000"/>
                </a:solidFill>
              </a:rPr>
              <a:t>М-35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6821030" y="1127773"/>
            <a:ext cx="1439105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C00000"/>
                </a:solidFill>
              </a:rPr>
              <a:t>М-40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nimalworld.com.ua/images/2017/June/Eco/Ewl/Elw-5.jpg">
            <a:extLst>
              <a:ext uri="{FF2B5EF4-FFF2-40B4-BE49-F238E27FC236}">
                <a16:creationId xmlns:a16="http://schemas.microsoft.com/office/drawing/2014/main" xmlns="" id="{5F5C1400-2AD5-49A0-9A47-0850D679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80"/>
            <a:ext cx="9144000" cy="55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232359" y="3273163"/>
            <a:ext cx="5430356" cy="1433016"/>
            <a:chOff x="-934137" y="2837210"/>
            <a:chExt cx="5430356" cy="1433016"/>
          </a:xfrm>
        </p:grpSpPr>
        <p:sp>
          <p:nvSpPr>
            <p:cNvPr id="20" name="Параллелограмм 2"/>
            <p:cNvSpPr/>
            <p:nvPr/>
          </p:nvSpPr>
          <p:spPr>
            <a:xfrm>
              <a:off x="-934137" y="2837210"/>
              <a:ext cx="5430356" cy="14330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7945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8257945" y="0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85202" y="3061296"/>
              <a:ext cx="3876946" cy="1069908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4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Благодарим </a:t>
              </a:r>
            </a:p>
            <a:p>
              <a:pPr>
                <a:lnSpc>
                  <a:spcPct val="70000"/>
                </a:lnSpc>
              </a:pPr>
              <a:r>
                <a:rPr lang="ru-RU" sz="4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за 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3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ra-m.ru/upload/iblock/4c5/927768.resize1.jpg">
            <a:extLst>
              <a:ext uri="{FF2B5EF4-FFF2-40B4-BE49-F238E27FC236}">
                <a16:creationId xmlns:a16="http://schemas.microsoft.com/office/drawing/2014/main" xmlns="" id="{BD727F1B-D002-41C9-9A6F-D4AEB929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6" y="1668131"/>
            <a:ext cx="1965333" cy="2880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biblio.by/media/catalog/product/cache/1/image/1200x630/602f0fa2c1f0d1ba5e241f914e856ff9/9/7/9785040921430-2018--.jpg">
            <a:extLst>
              <a:ext uri="{FF2B5EF4-FFF2-40B4-BE49-F238E27FC236}">
                <a16:creationId xmlns:a16="http://schemas.microsoft.com/office/drawing/2014/main" xmlns="" id="{CBF723B7-4CD8-48FA-857C-F8BE3003304D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0" r="33386"/>
          <a:stretch/>
        </p:blipFill>
        <p:spPr bwMode="auto">
          <a:xfrm>
            <a:off x="6706624" y="1668131"/>
            <a:ext cx="1965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29D98A4-25F0-4D94-8F47-895601ADD754}"/>
              </a:ext>
            </a:extLst>
          </p:cNvPr>
          <p:cNvGrpSpPr/>
          <p:nvPr/>
        </p:nvGrpSpPr>
        <p:grpSpPr>
          <a:xfrm>
            <a:off x="3618422" y="1668131"/>
            <a:ext cx="1965600" cy="2880000"/>
            <a:chOff x="3618422" y="1232408"/>
            <a:chExt cx="1965600" cy="2880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64B5D323-72B6-436A-8B02-739EB49C57C0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8422" y="1232408"/>
              <a:ext cx="1965600" cy="2880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4D942AD1-E78C-4788-8FDC-3565D305C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19918" y="3940104"/>
              <a:ext cx="1944000" cy="149844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86175376-E965-4423-91B9-ED518277E934}"/>
              </a:ext>
            </a:extLst>
          </p:cNvPr>
          <p:cNvGrpSpPr/>
          <p:nvPr/>
        </p:nvGrpSpPr>
        <p:grpSpPr>
          <a:xfrm>
            <a:off x="-398067" y="786769"/>
            <a:ext cx="2880307" cy="640816"/>
            <a:chOff x="-398067" y="542329"/>
            <a:chExt cx="2880307" cy="640816"/>
          </a:xfrm>
        </p:grpSpPr>
        <p:sp>
          <p:nvSpPr>
            <p:cNvPr id="68" name="Параллелограмм 2">
              <a:extLst>
                <a:ext uri="{FF2B5EF4-FFF2-40B4-BE49-F238E27FC236}">
                  <a16:creationId xmlns:a16="http://schemas.microsoft.com/office/drawing/2014/main" xmlns="" id="{E1E53A47-5017-4952-91E4-28DB46C8E7A9}"/>
                </a:ext>
              </a:extLst>
            </p:cNvPr>
            <p:cNvSpPr/>
            <p:nvPr/>
          </p:nvSpPr>
          <p:spPr>
            <a:xfrm>
              <a:off x="-398067" y="542329"/>
              <a:ext cx="2880307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EC98B6EC-0913-41B3-9B4A-F2BF11440156}"/>
                </a:ext>
              </a:extLst>
            </p:cNvPr>
            <p:cNvSpPr/>
            <p:nvPr/>
          </p:nvSpPr>
          <p:spPr>
            <a:xfrm>
              <a:off x="103882" y="554462"/>
              <a:ext cx="196533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Нормативная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документация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86175376-E965-4423-91B9-ED518277E934}"/>
              </a:ext>
            </a:extLst>
          </p:cNvPr>
          <p:cNvGrpSpPr/>
          <p:nvPr/>
        </p:nvGrpSpPr>
        <p:grpSpPr>
          <a:xfrm>
            <a:off x="-398067" y="786769"/>
            <a:ext cx="2880307" cy="640816"/>
            <a:chOff x="-398067" y="542329"/>
            <a:chExt cx="2880307" cy="640816"/>
          </a:xfrm>
        </p:grpSpPr>
        <p:sp>
          <p:nvSpPr>
            <p:cNvPr id="68" name="Параллелограмм 2">
              <a:extLst>
                <a:ext uri="{FF2B5EF4-FFF2-40B4-BE49-F238E27FC236}">
                  <a16:creationId xmlns:a16="http://schemas.microsoft.com/office/drawing/2014/main" xmlns="" id="{E1E53A47-5017-4952-91E4-28DB46C8E7A9}"/>
                </a:ext>
              </a:extLst>
            </p:cNvPr>
            <p:cNvSpPr/>
            <p:nvPr/>
          </p:nvSpPr>
          <p:spPr>
            <a:xfrm>
              <a:off x="-398067" y="542329"/>
              <a:ext cx="2880307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EC98B6EC-0913-41B3-9B4A-F2BF11440156}"/>
                </a:ext>
              </a:extLst>
            </p:cNvPr>
            <p:cNvSpPr/>
            <p:nvPr/>
          </p:nvSpPr>
          <p:spPr>
            <a:xfrm>
              <a:off x="103882" y="554462"/>
              <a:ext cx="196533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факторы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F07067E-8ACB-4147-A98D-880A4C40617E}"/>
              </a:ext>
            </a:extLst>
          </p:cNvPr>
          <p:cNvGrpSpPr/>
          <p:nvPr/>
        </p:nvGrpSpPr>
        <p:grpSpPr>
          <a:xfrm>
            <a:off x="479011" y="4344598"/>
            <a:ext cx="604241" cy="446608"/>
            <a:chOff x="487386" y="4228988"/>
            <a:chExt cx="760655" cy="56221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B6DAB7EE-288F-44C4-B5FE-026D551D12EB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xmlns="" id="{131432EC-2ADF-44A8-9A6F-CBD729651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xmlns="" id="{7E5CB6F4-6214-4A1D-B3A6-99E31485BA41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8A65361-2668-4FE3-ABE9-A760D72CF791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6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4C58E6-A7E3-46E6-A5DF-A4A814412A2A}"/>
              </a:ext>
            </a:extLst>
          </p:cNvPr>
          <p:cNvSpPr/>
          <p:nvPr/>
        </p:nvSpPr>
        <p:spPr>
          <a:xfrm>
            <a:off x="885475" y="1642526"/>
            <a:ext cx="797456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Изменения отношений собственности в Российской Федерации: </a:t>
            </a:r>
            <a:r>
              <a:rPr lang="ru-RU" i="1" dirty="0"/>
              <a:t>водохозяйственные объекты оказываются в руках негосударственных предприятий-собственников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17517B12-0063-4A6F-9CFE-29F18F64E772}"/>
              </a:ext>
            </a:extLst>
          </p:cNvPr>
          <p:cNvGrpSpPr/>
          <p:nvPr/>
        </p:nvGrpSpPr>
        <p:grpSpPr>
          <a:xfrm>
            <a:off x="479011" y="3798384"/>
            <a:ext cx="604241" cy="446608"/>
            <a:chOff x="487386" y="4228988"/>
            <a:chExt cx="760655" cy="562218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xmlns="" id="{2138B204-556D-4533-BEAD-0364C4C893D3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xmlns="" id="{544629C8-D07D-47A1-B4CC-377EC8292B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xmlns="" id="{2D132769-6D64-4808-A7CF-15F69373A430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6238BB5B-C32F-4228-8C58-7F1EF746E53A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5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E53440B8-2F6C-447A-95AE-6647638E5E2E}"/>
              </a:ext>
            </a:extLst>
          </p:cNvPr>
          <p:cNvGrpSpPr/>
          <p:nvPr/>
        </p:nvGrpSpPr>
        <p:grpSpPr>
          <a:xfrm>
            <a:off x="479011" y="3252169"/>
            <a:ext cx="604241" cy="446608"/>
            <a:chOff x="487386" y="4228988"/>
            <a:chExt cx="760655" cy="562218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xmlns="" id="{147CFD3D-9367-460C-8E1D-B9DAA2E103C9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xmlns="" id="{DAF55646-6F75-4CC1-9C10-3BE42E2BBE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xmlns="" id="{CE3B2143-9FF6-4F24-8D5F-344DA78ED0AE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9C0977A-5429-49FB-ABE9-C6A78B57CE54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4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FBF1BE13-31F2-4A58-BD8D-52D301D56E62}"/>
              </a:ext>
            </a:extLst>
          </p:cNvPr>
          <p:cNvGrpSpPr/>
          <p:nvPr/>
        </p:nvGrpSpPr>
        <p:grpSpPr>
          <a:xfrm>
            <a:off x="479011" y="2705954"/>
            <a:ext cx="604241" cy="446608"/>
            <a:chOff x="487386" y="4228988"/>
            <a:chExt cx="760655" cy="562218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xmlns="" id="{04F4475B-E1A3-4187-98B1-C5479FC7A5C0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xmlns="" id="{7EC27226-2D78-452E-996A-EA26CD9ACB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xmlns="" id="{24A732C2-6E11-44B2-ADF3-7CA9A0F9E190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2231190-B155-4E77-8139-1BC88B07173A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3</a:t>
              </a: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7DA84B24-F71F-4C61-8850-5B530F022F5D}"/>
              </a:ext>
            </a:extLst>
          </p:cNvPr>
          <p:cNvGrpSpPr/>
          <p:nvPr/>
        </p:nvGrpSpPr>
        <p:grpSpPr>
          <a:xfrm>
            <a:off x="479011" y="2159739"/>
            <a:ext cx="604241" cy="446608"/>
            <a:chOff x="487386" y="4228988"/>
            <a:chExt cx="760655" cy="562218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xmlns="" id="{0A0E6D21-B9F4-45A8-B3AB-33CDE09556AC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xmlns="" id="{E074373A-A815-4FD3-9A8C-8056CF8193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xmlns="" id="{80260705-7017-46B6-A735-297A08293756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164F9CDB-8115-46EB-AEAD-18E6AEEEAFC4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2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9674352B-BDB5-4DC5-9839-F239672399AA}"/>
              </a:ext>
            </a:extLst>
          </p:cNvPr>
          <p:cNvGrpSpPr/>
          <p:nvPr/>
        </p:nvGrpSpPr>
        <p:grpSpPr>
          <a:xfrm>
            <a:off x="479011" y="1613524"/>
            <a:ext cx="604241" cy="446608"/>
            <a:chOff x="487386" y="4228988"/>
            <a:chExt cx="760655" cy="562218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xmlns="" id="{A07ADDB3-4B55-4A00-9B53-BAA74D3EDD17}"/>
                </a:ext>
              </a:extLst>
            </p:cNvPr>
            <p:cNvGrpSpPr/>
            <p:nvPr/>
          </p:nvGrpSpPr>
          <p:grpSpPr>
            <a:xfrm>
              <a:off x="487386" y="4228988"/>
              <a:ext cx="532027" cy="562218"/>
              <a:chOff x="487386" y="4228988"/>
              <a:chExt cx="532027" cy="562218"/>
            </a:xfrm>
          </p:grpSpPr>
          <p:pic>
            <p:nvPicPr>
              <p:cNvPr id="93" name="Рисунок 92">
                <a:extLst>
                  <a:ext uri="{FF2B5EF4-FFF2-40B4-BE49-F238E27FC236}">
                    <a16:creationId xmlns:a16="http://schemas.microsoft.com/office/drawing/2014/main" xmlns="" id="{F017693B-4886-4485-9893-BF7FCBE76A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571"/>
              <a:stretch/>
            </p:blipFill>
            <p:spPr>
              <a:xfrm>
                <a:off x="487386" y="4228988"/>
                <a:ext cx="532027" cy="562218"/>
              </a:xfrm>
              <a:prstGeom prst="rect">
                <a:avLst/>
              </a:prstGeom>
            </p:spPr>
          </p:pic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xmlns="" id="{E99C90E2-143B-4827-84B3-1DDDE7FFD4EA}"/>
                  </a:ext>
                </a:extLst>
              </p:cNvPr>
              <p:cNvSpPr/>
              <p:nvPr/>
            </p:nvSpPr>
            <p:spPr>
              <a:xfrm>
                <a:off x="740005" y="4392369"/>
                <a:ext cx="202864" cy="25450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600907CA-F567-471A-AC44-46DACA4DE145}"/>
                </a:ext>
              </a:extLst>
            </p:cNvPr>
            <p:cNvSpPr txBox="1"/>
            <p:nvPr/>
          </p:nvSpPr>
          <p:spPr>
            <a:xfrm>
              <a:off x="657491" y="4335602"/>
              <a:ext cx="590550" cy="38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</a:rPr>
                <a:t>1</a:t>
              </a:r>
            </a:p>
          </p:txBody>
        </p:sp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8A6B53A6-ED44-4E37-BCE6-0A8947629DD7}"/>
              </a:ext>
            </a:extLst>
          </p:cNvPr>
          <p:cNvSpPr/>
          <p:nvPr/>
        </p:nvSpPr>
        <p:spPr>
          <a:xfrm>
            <a:off x="885475" y="2817750"/>
            <a:ext cx="7974565" cy="26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Недопустимо высокий износ технологического оборудования</a:t>
            </a:r>
            <a:endParaRPr lang="ru-RU" i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B2CD2126-93C0-44C3-8166-5EF321DC20A6}"/>
              </a:ext>
            </a:extLst>
          </p:cNvPr>
          <p:cNvSpPr/>
          <p:nvPr/>
        </p:nvSpPr>
        <p:spPr>
          <a:xfrm>
            <a:off x="885475" y="3282530"/>
            <a:ext cx="797456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Повсеместное нарушение технологической дисциплины, вызываемое использованием некондиционного сырья и материалов, а также недостаток квалифицированных кадров</a:t>
            </a:r>
            <a:endParaRPr lang="ru-RU" i="1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6CC7A150-D761-4E9A-8983-F2911C32DDFC}"/>
              </a:ext>
            </a:extLst>
          </p:cNvPr>
          <p:cNvSpPr/>
          <p:nvPr/>
        </p:nvSpPr>
        <p:spPr>
          <a:xfrm>
            <a:off x="885475" y="4375868"/>
            <a:ext cx="797456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Нарушение структуры управления, правил и норм технической эксплуатации, </a:t>
            </a:r>
            <a:br>
              <a:rPr lang="ru-RU" dirty="0"/>
            </a:br>
            <a:r>
              <a:rPr lang="ru-RU" dirty="0"/>
              <a:t>снижение качества регламентных работ</a:t>
            </a:r>
            <a:endParaRPr lang="ru-RU" i="1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D9AF6F1A-C551-47DA-947D-537BD60434AA}"/>
              </a:ext>
            </a:extLst>
          </p:cNvPr>
          <p:cNvSpPr/>
          <p:nvPr/>
        </p:nvSpPr>
        <p:spPr>
          <a:xfrm>
            <a:off x="885475" y="3829198"/>
            <a:ext cx="797456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Недостаточное финансирование строительства, реконструкции и эксплуатации противопаводковых сооружений и оборудования</a:t>
            </a:r>
            <a:endParaRPr lang="ru-RU" i="1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B183BB11-9521-4FAD-99BB-79B0F6B8AC87}"/>
              </a:ext>
            </a:extLst>
          </p:cNvPr>
          <p:cNvSpPr/>
          <p:nvPr/>
        </p:nvSpPr>
        <p:spPr>
          <a:xfrm>
            <a:off x="885475" y="2189194"/>
            <a:ext cx="797456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Дальнейшее освоение паводкоопасных территорий, интенсификацией хозяйственной </a:t>
            </a:r>
            <a:br>
              <a:rPr lang="ru-RU" dirty="0"/>
            </a:br>
            <a:r>
              <a:rPr lang="ru-RU" dirty="0"/>
              <a:t>деятельности на них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5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4FC5EF54-C361-4ABA-9154-294CEBD51F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6" t="-2" r="41517" b="25468"/>
          <a:stretch/>
        </p:blipFill>
        <p:spPr>
          <a:xfrm>
            <a:off x="300611" y="1503457"/>
            <a:ext cx="4123342" cy="3390314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91B8BBED-A5A1-48FA-BD41-7E1433E6A7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6" t="-2" r="41517" b="25468"/>
          <a:stretch/>
        </p:blipFill>
        <p:spPr>
          <a:xfrm>
            <a:off x="4843197" y="1503456"/>
            <a:ext cx="4123342" cy="3390313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562A36E9-7CF1-46BC-AF41-9A5D059E8120}"/>
              </a:ext>
            </a:extLst>
          </p:cNvPr>
          <p:cNvGrpSpPr/>
          <p:nvPr/>
        </p:nvGrpSpPr>
        <p:grpSpPr>
          <a:xfrm>
            <a:off x="-398067" y="786769"/>
            <a:ext cx="2880307" cy="640816"/>
            <a:chOff x="-398067" y="542329"/>
            <a:chExt cx="2880307" cy="640816"/>
          </a:xfrm>
        </p:grpSpPr>
        <p:sp>
          <p:nvSpPr>
            <p:cNvPr id="129" name="Параллелограмм 2">
              <a:extLst>
                <a:ext uri="{FF2B5EF4-FFF2-40B4-BE49-F238E27FC236}">
                  <a16:creationId xmlns:a16="http://schemas.microsoft.com/office/drawing/2014/main" xmlns="" id="{2ED94033-6775-4D9D-9521-7C60A867ACA9}"/>
                </a:ext>
              </a:extLst>
            </p:cNvPr>
            <p:cNvSpPr/>
            <p:nvPr/>
          </p:nvSpPr>
          <p:spPr>
            <a:xfrm>
              <a:off x="-398067" y="542329"/>
              <a:ext cx="2880307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A3398A22-2222-4F3A-941F-8CB33D179A45}"/>
                </a:ext>
              </a:extLst>
            </p:cNvPr>
            <p:cNvSpPr/>
            <p:nvPr/>
          </p:nvSpPr>
          <p:spPr>
            <a:xfrm>
              <a:off x="103882" y="554462"/>
              <a:ext cx="196533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причины ЧС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E396EA2-87BA-496A-BDF0-89AD6E672E4E}"/>
              </a:ext>
            </a:extLst>
          </p:cNvPr>
          <p:cNvGrpSpPr/>
          <p:nvPr/>
        </p:nvGrpSpPr>
        <p:grpSpPr>
          <a:xfrm>
            <a:off x="1235641" y="1582737"/>
            <a:ext cx="2430665" cy="370837"/>
            <a:chOff x="1392398" y="1582737"/>
            <a:chExt cx="2430665" cy="370837"/>
          </a:xfrm>
        </p:grpSpPr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xmlns="" id="{98D6796D-A6CA-46B2-8FB6-8AAEAB82D181}"/>
                </a:ext>
              </a:extLst>
            </p:cNvPr>
            <p:cNvSpPr/>
            <p:nvPr/>
          </p:nvSpPr>
          <p:spPr>
            <a:xfrm>
              <a:off x="1392398" y="1582737"/>
              <a:ext cx="2430665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Природные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1F3D5198-C2D1-4ADC-B78F-2CE2E3CB08FD}"/>
                </a:ext>
              </a:extLst>
            </p:cNvPr>
            <p:cNvCxnSpPr/>
            <p:nvPr/>
          </p:nvCxnSpPr>
          <p:spPr>
            <a:xfrm>
              <a:off x="1463040" y="1953574"/>
              <a:ext cx="2264229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C5D7A5B-9D1C-4F5D-B767-6F55D61F3B96}"/>
              </a:ext>
            </a:extLst>
          </p:cNvPr>
          <p:cNvGrpSpPr/>
          <p:nvPr/>
        </p:nvGrpSpPr>
        <p:grpSpPr>
          <a:xfrm>
            <a:off x="5780869" y="1582737"/>
            <a:ext cx="2430665" cy="370837"/>
            <a:chOff x="5854513" y="1582737"/>
            <a:chExt cx="2430665" cy="370837"/>
          </a:xfrm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xmlns="" id="{F4914A6F-A099-4B3E-8A8F-620C96B79F35}"/>
                </a:ext>
              </a:extLst>
            </p:cNvPr>
            <p:cNvSpPr/>
            <p:nvPr/>
          </p:nvSpPr>
          <p:spPr>
            <a:xfrm>
              <a:off x="5854513" y="1582737"/>
              <a:ext cx="2430665" cy="34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Антропогенные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xmlns="" id="{06489C71-4ECF-4672-9071-0FBA53A2EE7F}"/>
                </a:ext>
              </a:extLst>
            </p:cNvPr>
            <p:cNvCxnSpPr/>
            <p:nvPr/>
          </p:nvCxnSpPr>
          <p:spPr>
            <a:xfrm>
              <a:off x="5972430" y="1953574"/>
              <a:ext cx="2264229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E9CAAD-728F-4090-8E60-1BF75B103075}"/>
              </a:ext>
            </a:extLst>
          </p:cNvPr>
          <p:cNvSpPr/>
          <p:nvPr/>
        </p:nvSpPr>
        <p:spPr>
          <a:xfrm>
            <a:off x="995807" y="1976463"/>
            <a:ext cx="2980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метеорологические особенности территории Северного Кавказа;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гидрологические особенности рек Предгорной зоны Северного Кавказа 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возможность возникновения ливней большой интенсивности, приводящих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катастрофическим последствиям – паводкам 1–3% обеспеченности;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величины максимальных расходов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1–3% обеспеченности в десятки раз превышают значения среднемноголетних расходов и в сотни раз расходы 95</a:t>
            </a:r>
            <a:r>
              <a:rPr lang="ru-RU" sz="800" dirty="0">
                <a:solidFill>
                  <a:schemeClr val="bg1"/>
                </a:solidFill>
              </a:rPr>
              <a:t>%</a:t>
            </a:r>
            <a:r>
              <a:rPr lang="ru-RU" sz="1200" dirty="0">
                <a:solidFill>
                  <a:schemeClr val="bg1"/>
                </a:solidFill>
              </a:rPr>
              <a:t> обеспеченности.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4BE5F7E7-AAA5-4D66-BC83-70A816166513}"/>
              </a:ext>
            </a:extLst>
          </p:cNvPr>
          <p:cNvSpPr/>
          <p:nvPr/>
        </p:nvSpPr>
        <p:spPr>
          <a:xfrm>
            <a:off x="5513654" y="1976463"/>
            <a:ext cx="2980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прогрессирующее сокращение аккумулирующей способности водосборов;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урбанизация территорий; застройка, хозяйственное освоение паводкоопасных территорий;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строительство авто и железнодорожной сети, инженерных сооружений, гидротехнических сооружений (ГТС);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аварии на ГТС и гидроузлах при прохождении паводков в результате недостаточной пропускной способности водосборных сооружений</a:t>
            </a:r>
          </a:p>
        </p:txBody>
      </p:sp>
    </p:spTree>
    <p:extLst>
      <p:ext uri="{BB962C8B-B14F-4D97-AF65-F5344CB8AC3E}">
        <p14:creationId xmlns:p14="http://schemas.microsoft.com/office/powerpoint/2010/main" val="1832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E9CAAD-728F-4090-8E60-1BF75B103075}"/>
              </a:ext>
            </a:extLst>
          </p:cNvPr>
          <p:cNvSpPr/>
          <p:nvPr/>
        </p:nvSpPr>
        <p:spPr>
          <a:xfrm>
            <a:off x="995807" y="1976463"/>
            <a:ext cx="2980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метеорологические особенности территории Северного Кавказа;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гидрологические особенности рек Предгорной зоны Северного Кавказа 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возможность возникновения ливней большой интенсивности, приводящих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катастрофическим последствиям – паводкам 1–3% обеспеченности;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величины максимальных расходов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1–3% обеспеченности в десятки раз превышают значения среднемноголетних расходов и в сотни раз расходы 95</a:t>
            </a:r>
            <a:r>
              <a:rPr lang="ru-RU" sz="800" dirty="0">
                <a:solidFill>
                  <a:schemeClr val="bg1"/>
                </a:solidFill>
              </a:rPr>
              <a:t>%</a:t>
            </a:r>
            <a:r>
              <a:rPr lang="ru-RU" sz="1200" dirty="0">
                <a:solidFill>
                  <a:schemeClr val="bg1"/>
                </a:solidFill>
              </a:rPr>
              <a:t> обеспеченности.</a:t>
            </a:r>
          </a:p>
        </p:txBody>
      </p:sp>
      <p:pic>
        <p:nvPicPr>
          <p:cNvPr id="4" name="Рисунок 3" descr="Изображение выглядит как внешний, трава, небо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3236145-6CB7-482E-8BA0-34C471485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4" y="-602973"/>
            <a:ext cx="9168804" cy="6876603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562A36E9-7CF1-46BC-AF41-9A5D059E8120}"/>
              </a:ext>
            </a:extLst>
          </p:cNvPr>
          <p:cNvGrpSpPr/>
          <p:nvPr/>
        </p:nvGrpSpPr>
        <p:grpSpPr>
          <a:xfrm>
            <a:off x="-22121" y="711445"/>
            <a:ext cx="3768211" cy="716140"/>
            <a:chOff x="-9247" y="542329"/>
            <a:chExt cx="3440710" cy="640816"/>
          </a:xfrm>
        </p:grpSpPr>
        <p:sp>
          <p:nvSpPr>
            <p:cNvPr id="129" name="Параллелограмм 2">
              <a:extLst>
                <a:ext uri="{FF2B5EF4-FFF2-40B4-BE49-F238E27FC236}">
                  <a16:creationId xmlns:a16="http://schemas.microsoft.com/office/drawing/2014/main" xmlns="" id="{2ED94033-6775-4D9D-9521-7C60A867ACA9}"/>
                </a:ext>
              </a:extLst>
            </p:cNvPr>
            <p:cNvSpPr/>
            <p:nvPr/>
          </p:nvSpPr>
          <p:spPr>
            <a:xfrm>
              <a:off x="-9247" y="542329"/>
              <a:ext cx="3440710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433169 w 7761813"/>
                <a:gd name="connsiteY3" fmla="*/ 3150029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433169" y="3150029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A3398A22-2222-4F3A-941F-8CB33D179A45}"/>
                </a:ext>
              </a:extLst>
            </p:cNvPr>
            <p:cNvSpPr/>
            <p:nvPr/>
          </p:nvSpPr>
          <p:spPr>
            <a:xfrm>
              <a:off x="103881" y="587453"/>
              <a:ext cx="3254219" cy="528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Новороссийск,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река Цемес, июль 2007 г.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E9CAAD-728F-4090-8E60-1BF75B103075}"/>
              </a:ext>
            </a:extLst>
          </p:cNvPr>
          <p:cNvSpPr/>
          <p:nvPr/>
        </p:nvSpPr>
        <p:spPr>
          <a:xfrm>
            <a:off x="995807" y="1976463"/>
            <a:ext cx="2980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метеорологические особенности территории Северного Кавказа;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гидрологические особенности рек Предгорной зоны Северного Кавказа 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возможность возникновения ливней большой интенсивности, приводящих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катастрофическим последствиям – паводкам 1–3% обеспеченности;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величины максимальных расходов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1–3% обеспеченности в десятки раз превышают значения среднемноголетних расходов и в сотни раз расходы 95</a:t>
            </a:r>
            <a:r>
              <a:rPr lang="ru-RU" sz="800" dirty="0">
                <a:solidFill>
                  <a:schemeClr val="bg1"/>
                </a:solidFill>
              </a:rPr>
              <a:t>%</a:t>
            </a:r>
            <a:r>
              <a:rPr lang="ru-RU" sz="1200" dirty="0">
                <a:solidFill>
                  <a:schemeClr val="bg1"/>
                </a:solidFill>
              </a:rPr>
              <a:t> обеспеченности.</a:t>
            </a:r>
          </a:p>
        </p:txBody>
      </p:sp>
      <p:pic>
        <p:nvPicPr>
          <p:cNvPr id="26" name="Picture 6" descr="01010032">
            <a:extLst>
              <a:ext uri="{FF2B5EF4-FFF2-40B4-BE49-F238E27FC236}">
                <a16:creationId xmlns:a16="http://schemas.microsoft.com/office/drawing/2014/main" xmlns="" id="{012F55EC-FF24-44E1-9E3F-56A6A4BA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01"/>
            <a:ext cx="914400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C14328A-E53C-4F87-8A1E-C86F3928AC2F}"/>
              </a:ext>
            </a:extLst>
          </p:cNvPr>
          <p:cNvGrpSpPr/>
          <p:nvPr/>
        </p:nvGrpSpPr>
        <p:grpSpPr>
          <a:xfrm>
            <a:off x="-22121" y="711445"/>
            <a:ext cx="3768211" cy="716140"/>
            <a:chOff x="-9247" y="542329"/>
            <a:chExt cx="3440710" cy="640816"/>
          </a:xfrm>
        </p:grpSpPr>
        <p:sp>
          <p:nvSpPr>
            <p:cNvPr id="32" name="Параллелограмм 2">
              <a:extLst>
                <a:ext uri="{FF2B5EF4-FFF2-40B4-BE49-F238E27FC236}">
                  <a16:creationId xmlns:a16="http://schemas.microsoft.com/office/drawing/2014/main" xmlns="" id="{84900B31-D87E-42F0-9EE8-5161A85F7D03}"/>
                </a:ext>
              </a:extLst>
            </p:cNvPr>
            <p:cNvSpPr/>
            <p:nvPr/>
          </p:nvSpPr>
          <p:spPr>
            <a:xfrm>
              <a:off x="-9247" y="542329"/>
              <a:ext cx="3440710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433169 w 7761813"/>
                <a:gd name="connsiteY3" fmla="*/ 3150029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433169" y="3150029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A7DD5E6-3D3F-46C1-9FC1-4A4CC242C873}"/>
                </a:ext>
              </a:extLst>
            </p:cNvPr>
            <p:cNvSpPr/>
            <p:nvPr/>
          </p:nvSpPr>
          <p:spPr>
            <a:xfrm>
              <a:off x="103881" y="587453"/>
              <a:ext cx="3254219" cy="528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Новороссийск,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река Цемес, август 2007 г.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 </a:t>
            </a:r>
            <a:r>
              <a:rPr lang="en-US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86175376-E965-4423-91B9-ED518277E934}"/>
              </a:ext>
            </a:extLst>
          </p:cNvPr>
          <p:cNvGrpSpPr/>
          <p:nvPr/>
        </p:nvGrpSpPr>
        <p:grpSpPr>
          <a:xfrm>
            <a:off x="-398067" y="786769"/>
            <a:ext cx="2880307" cy="640816"/>
            <a:chOff x="-398067" y="542329"/>
            <a:chExt cx="2880307" cy="640816"/>
          </a:xfrm>
        </p:grpSpPr>
        <p:sp>
          <p:nvSpPr>
            <p:cNvPr id="68" name="Параллелограмм 2">
              <a:extLst>
                <a:ext uri="{FF2B5EF4-FFF2-40B4-BE49-F238E27FC236}">
                  <a16:creationId xmlns:a16="http://schemas.microsoft.com/office/drawing/2014/main" xmlns="" id="{E1E53A47-5017-4952-91E4-28DB46C8E7A9}"/>
                </a:ext>
              </a:extLst>
            </p:cNvPr>
            <p:cNvSpPr/>
            <p:nvPr/>
          </p:nvSpPr>
          <p:spPr>
            <a:xfrm>
              <a:off x="-398067" y="542329"/>
              <a:ext cx="2880307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205329" y="3150030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EC98B6EC-0913-41B3-9B4A-F2BF11440156}"/>
                </a:ext>
              </a:extLst>
            </p:cNvPr>
            <p:cNvSpPr/>
            <p:nvPr/>
          </p:nvSpPr>
          <p:spPr>
            <a:xfrm>
              <a:off x="103882" y="554462"/>
              <a:ext cx="2152621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Расходные </a:t>
              </a:r>
            </a:p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характеристики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8EC2028-16F2-4883-86AE-DB4AAD332AD7}"/>
              </a:ext>
            </a:extLst>
          </p:cNvPr>
          <p:cNvGrpSpPr/>
          <p:nvPr/>
        </p:nvGrpSpPr>
        <p:grpSpPr>
          <a:xfrm>
            <a:off x="2729816" y="773408"/>
            <a:ext cx="5053750" cy="1847287"/>
            <a:chOff x="2818334" y="574303"/>
            <a:chExt cx="5053750" cy="1847287"/>
          </a:xfrm>
        </p:grpSpPr>
        <p:pic>
          <p:nvPicPr>
            <p:cNvPr id="66" name="Picture 5" descr="Безымянный">
              <a:extLst>
                <a:ext uri="{FF2B5EF4-FFF2-40B4-BE49-F238E27FC236}">
                  <a16:creationId xmlns:a16="http://schemas.microsoft.com/office/drawing/2014/main" xmlns="" id="{58107505-CF63-44DF-8382-7BAF40390F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2" t="19574" r="16646" b="36993"/>
            <a:stretch/>
          </p:blipFill>
          <p:spPr bwMode="auto">
            <a:xfrm>
              <a:off x="2818334" y="574303"/>
              <a:ext cx="5053750" cy="184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BF8E1A18-BF9C-4805-9F22-812ADCC64DE3}"/>
                </a:ext>
              </a:extLst>
            </p:cNvPr>
            <p:cNvSpPr/>
            <p:nvPr/>
          </p:nvSpPr>
          <p:spPr>
            <a:xfrm>
              <a:off x="4648200" y="1133477"/>
              <a:ext cx="138113" cy="64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16D0C1AB-B09C-41BE-A770-7470F7E56BD1}"/>
                </a:ext>
              </a:extLst>
            </p:cNvPr>
            <p:cNvSpPr/>
            <p:nvPr/>
          </p:nvSpPr>
          <p:spPr>
            <a:xfrm>
              <a:off x="5267425" y="1344843"/>
              <a:ext cx="138113" cy="33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5CA12E08-EFA6-4985-B53F-39774EDA8A15}"/>
                </a:ext>
              </a:extLst>
            </p:cNvPr>
            <p:cNvSpPr/>
            <p:nvPr/>
          </p:nvSpPr>
          <p:spPr>
            <a:xfrm>
              <a:off x="2855199" y="1952327"/>
              <a:ext cx="138113" cy="64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7F577B8-92B8-4E89-BBC2-4BBBE3684A8D}"/>
              </a:ext>
            </a:extLst>
          </p:cNvPr>
          <p:cNvGrpSpPr/>
          <p:nvPr/>
        </p:nvGrpSpPr>
        <p:grpSpPr>
          <a:xfrm>
            <a:off x="2729816" y="2782919"/>
            <a:ext cx="5075219" cy="2046599"/>
            <a:chOff x="2729816" y="2664935"/>
            <a:chExt cx="5075219" cy="2046599"/>
          </a:xfrm>
        </p:grpSpPr>
        <p:pic>
          <p:nvPicPr>
            <p:cNvPr id="100" name="Picture 6" descr="Безымянный">
              <a:extLst>
                <a:ext uri="{FF2B5EF4-FFF2-40B4-BE49-F238E27FC236}">
                  <a16:creationId xmlns:a16="http://schemas.microsoft.com/office/drawing/2014/main" xmlns="" id="{890358D0-25F8-4BE2-8904-3D8DBAFD46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9" t="16047" r="16646" b="35645"/>
            <a:stretch/>
          </p:blipFill>
          <p:spPr bwMode="auto">
            <a:xfrm>
              <a:off x="2729816" y="2664935"/>
              <a:ext cx="5075219" cy="204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0715F-9D99-41BB-8915-3929F4603CF6}"/>
                </a:ext>
              </a:extLst>
            </p:cNvPr>
            <p:cNvSpPr/>
            <p:nvPr/>
          </p:nvSpPr>
          <p:spPr>
            <a:xfrm>
              <a:off x="4635925" y="3261964"/>
              <a:ext cx="138113" cy="64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A998B009-A626-4605-8548-91E25A8F3CDB}"/>
                </a:ext>
              </a:extLst>
            </p:cNvPr>
            <p:cNvSpPr/>
            <p:nvPr/>
          </p:nvSpPr>
          <p:spPr>
            <a:xfrm>
              <a:off x="7371966" y="2851939"/>
              <a:ext cx="138113" cy="64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5" name="Picture 5" descr="11111">
            <a:extLst>
              <a:ext uri="{FF2B5EF4-FFF2-40B4-BE49-F238E27FC236}">
                <a16:creationId xmlns:a16="http://schemas.microsoft.com/office/drawing/2014/main" xmlns="" id="{43626E6D-243D-470E-A966-A8AC5A32B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3052" r="1739"/>
          <a:stretch/>
        </p:blipFill>
        <p:spPr bwMode="auto">
          <a:xfrm>
            <a:off x="172723" y="1843367"/>
            <a:ext cx="2309517" cy="24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BBB5423F-7E42-4180-92EE-6BE4B6EA3478}"/>
              </a:ext>
            </a:extLst>
          </p:cNvPr>
          <p:cNvSpPr/>
          <p:nvPr/>
        </p:nvSpPr>
        <p:spPr>
          <a:xfrm>
            <a:off x="72742" y="4293717"/>
            <a:ext cx="247540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spc="60" dirty="0">
                <a:solidFill>
                  <a:srgbClr val="043D5C"/>
                </a:solidFill>
              </a:rPr>
              <a:t>река Цемес, </a:t>
            </a:r>
            <a:br>
              <a:rPr lang="ru-RU" sz="2000" spc="60" dirty="0">
                <a:solidFill>
                  <a:srgbClr val="043D5C"/>
                </a:solidFill>
              </a:rPr>
            </a:br>
            <a:r>
              <a:rPr lang="ru-RU" sz="2000" spc="60" dirty="0">
                <a:solidFill>
                  <a:srgbClr val="043D5C"/>
                </a:solidFill>
              </a:rPr>
              <a:t>август 2002 г.</a:t>
            </a:r>
            <a:endParaRPr lang="ru-RU" sz="2000" spc="40" dirty="0">
              <a:solidFill>
                <a:srgbClr val="043D5C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A633ADB-B910-4AFB-8153-651554D37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933" y="2113818"/>
            <a:ext cx="68310" cy="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E9CAAD-728F-4090-8E60-1BF75B103075}"/>
              </a:ext>
            </a:extLst>
          </p:cNvPr>
          <p:cNvSpPr/>
          <p:nvPr/>
        </p:nvSpPr>
        <p:spPr>
          <a:xfrm>
            <a:off x="995807" y="1976463"/>
            <a:ext cx="2980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метеорологические особенности территории Северного Кавказа;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гидрологические особенности рек Предгорной зоны Северного Кавказа 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возможность возникновения ливней большой интенсивности, приводящих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катастрофическим последствиям – паводкам 1–3% обеспеченности;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величины максимальных расходов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1–3% обеспеченности в десятки раз превышают значения среднемноголетних расходов и в сотни раз расходы 95</a:t>
            </a:r>
            <a:r>
              <a:rPr lang="ru-RU" sz="800" dirty="0">
                <a:solidFill>
                  <a:schemeClr val="bg1"/>
                </a:solidFill>
              </a:rPr>
              <a:t>%</a:t>
            </a:r>
            <a:r>
              <a:rPr lang="ru-RU" sz="1200" dirty="0">
                <a:solidFill>
                  <a:schemeClr val="bg1"/>
                </a:solidFill>
              </a:rPr>
              <a:t> обеспеченности.</a:t>
            </a:r>
          </a:p>
        </p:txBody>
      </p:sp>
      <p:pic>
        <p:nvPicPr>
          <p:cNvPr id="27" name="Picture 4" descr="CAM_0352">
            <a:extLst>
              <a:ext uri="{FF2B5EF4-FFF2-40B4-BE49-F238E27FC236}">
                <a16:creationId xmlns:a16="http://schemas.microsoft.com/office/drawing/2014/main" xmlns="" id="{818F0487-9A11-4543-80DD-7319F99B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"/>
            <a:ext cx="914400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C14328A-E53C-4F87-8A1E-C86F3928AC2F}"/>
              </a:ext>
            </a:extLst>
          </p:cNvPr>
          <p:cNvGrpSpPr/>
          <p:nvPr/>
        </p:nvGrpSpPr>
        <p:grpSpPr>
          <a:xfrm>
            <a:off x="-22121" y="711445"/>
            <a:ext cx="3768211" cy="716140"/>
            <a:chOff x="-9247" y="542329"/>
            <a:chExt cx="3440710" cy="640816"/>
          </a:xfrm>
        </p:grpSpPr>
        <p:sp>
          <p:nvSpPr>
            <p:cNvPr id="32" name="Параллелограмм 2">
              <a:extLst>
                <a:ext uri="{FF2B5EF4-FFF2-40B4-BE49-F238E27FC236}">
                  <a16:creationId xmlns:a16="http://schemas.microsoft.com/office/drawing/2014/main" xmlns="" id="{84900B31-D87E-42F0-9EE8-5161A85F7D03}"/>
                </a:ext>
              </a:extLst>
            </p:cNvPr>
            <p:cNvSpPr/>
            <p:nvPr/>
          </p:nvSpPr>
          <p:spPr>
            <a:xfrm>
              <a:off x="-9247" y="542329"/>
              <a:ext cx="3440710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433169 w 7761813"/>
                <a:gd name="connsiteY3" fmla="*/ 3150029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433169" y="3150029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A7DD5E6-3D3F-46C1-9FC1-4A4CC242C873}"/>
                </a:ext>
              </a:extLst>
            </p:cNvPr>
            <p:cNvSpPr/>
            <p:nvPr/>
          </p:nvSpPr>
          <p:spPr>
            <a:xfrm>
              <a:off x="103881" y="587453"/>
              <a:ext cx="3254219" cy="528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Автодорога Туапсе – Хадыженск, 2010 г.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0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8700" y="-108401"/>
            <a:ext cx="6812613" cy="479388"/>
            <a:chOff x="178819" y="690002"/>
            <a:chExt cx="6812613" cy="4793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38315" y="692382"/>
              <a:ext cx="6153117" cy="320514"/>
            </a:xfrm>
            <a:custGeom>
              <a:avLst/>
              <a:gdLst>
                <a:gd name="connsiteX0" fmla="*/ 0 w 6167832"/>
                <a:gd name="connsiteY0" fmla="*/ 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0 w 6167832"/>
                <a:gd name="connsiteY4" fmla="*/ 0 h 337804"/>
                <a:gd name="connsiteX0" fmla="*/ 377588 w 6167832"/>
                <a:gd name="connsiteY0" fmla="*/ 4550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77588 w 6167832"/>
                <a:gd name="connsiteY4" fmla="*/ 4550 h 337804"/>
                <a:gd name="connsiteX0" fmla="*/ 322997 w 6167832"/>
                <a:gd name="connsiteY0" fmla="*/ 9099 h 337804"/>
                <a:gd name="connsiteX1" fmla="*/ 6167832 w 6167832"/>
                <a:gd name="connsiteY1" fmla="*/ 0 h 337804"/>
                <a:gd name="connsiteX2" fmla="*/ 6167832 w 6167832"/>
                <a:gd name="connsiteY2" fmla="*/ 337804 h 337804"/>
                <a:gd name="connsiteX3" fmla="*/ 0 w 6167832"/>
                <a:gd name="connsiteY3" fmla="*/ 337804 h 337804"/>
                <a:gd name="connsiteX4" fmla="*/ 322997 w 6167832"/>
                <a:gd name="connsiteY4" fmla="*/ 9099 h 337804"/>
                <a:gd name="connsiteX0" fmla="*/ 322997 w 6167832"/>
                <a:gd name="connsiteY0" fmla="*/ 13649 h 342354"/>
                <a:gd name="connsiteX1" fmla="*/ 5671963 w 6167832"/>
                <a:gd name="connsiteY1" fmla="*/ 0 h 342354"/>
                <a:gd name="connsiteX2" fmla="*/ 6167832 w 6167832"/>
                <a:gd name="connsiteY2" fmla="*/ 342354 h 342354"/>
                <a:gd name="connsiteX3" fmla="*/ 0 w 6167832"/>
                <a:gd name="connsiteY3" fmla="*/ 342354 h 342354"/>
                <a:gd name="connsiteX4" fmla="*/ 322997 w 6167832"/>
                <a:gd name="connsiteY4" fmla="*/ 13649 h 342354"/>
                <a:gd name="connsiteX0" fmla="*/ 322997 w 5671963"/>
                <a:gd name="connsiteY0" fmla="*/ 13649 h 342354"/>
                <a:gd name="connsiteX1" fmla="*/ 5671963 w 5671963"/>
                <a:gd name="connsiteY1" fmla="*/ 0 h 342354"/>
                <a:gd name="connsiteX2" fmla="*/ 5344417 w 5671963"/>
                <a:gd name="connsiteY2" fmla="*/ 342354 h 342354"/>
                <a:gd name="connsiteX3" fmla="*/ 0 w 5671963"/>
                <a:gd name="connsiteY3" fmla="*/ 342354 h 342354"/>
                <a:gd name="connsiteX4" fmla="*/ 322997 w 5671963"/>
                <a:gd name="connsiteY4" fmla="*/ 13649 h 342354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344417 w 6176930"/>
                <a:gd name="connsiteY2" fmla="*/ 333256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22997 w 6176930"/>
                <a:gd name="connsiteY0" fmla="*/ 4551 h 333256"/>
                <a:gd name="connsiteX1" fmla="*/ 6176930 w 6176930"/>
                <a:gd name="connsiteY1" fmla="*/ 0 h 333256"/>
                <a:gd name="connsiteX2" fmla="*/ 5853934 w 6176930"/>
                <a:gd name="connsiteY2" fmla="*/ 324157 h 333256"/>
                <a:gd name="connsiteX3" fmla="*/ 0 w 6176930"/>
                <a:gd name="connsiteY3" fmla="*/ 333256 h 333256"/>
                <a:gd name="connsiteX4" fmla="*/ 322997 w 6176930"/>
                <a:gd name="connsiteY4" fmla="*/ 4551 h 333256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53934 w 6176930"/>
                <a:gd name="connsiteY2" fmla="*/ 326750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34903 w 6176930"/>
                <a:gd name="connsiteY0" fmla="*/ 0 h 335849"/>
                <a:gd name="connsiteX1" fmla="*/ 6176930 w 6176930"/>
                <a:gd name="connsiteY1" fmla="*/ 2593 h 335849"/>
                <a:gd name="connsiteX2" fmla="*/ 5866634 w 6176930"/>
                <a:gd name="connsiteY2" fmla="*/ 317225 h 335849"/>
                <a:gd name="connsiteX3" fmla="*/ 0 w 6176930"/>
                <a:gd name="connsiteY3" fmla="*/ 335849 h 335849"/>
                <a:gd name="connsiteX4" fmla="*/ 334903 w 6176930"/>
                <a:gd name="connsiteY4" fmla="*/ 0 h 335849"/>
                <a:gd name="connsiteX0" fmla="*/ 311090 w 6153117"/>
                <a:gd name="connsiteY0" fmla="*/ 0 h 317225"/>
                <a:gd name="connsiteX1" fmla="*/ 6153117 w 6153117"/>
                <a:gd name="connsiteY1" fmla="*/ 2593 h 317225"/>
                <a:gd name="connsiteX2" fmla="*/ 5842821 w 6153117"/>
                <a:gd name="connsiteY2" fmla="*/ 317225 h 317225"/>
                <a:gd name="connsiteX3" fmla="*/ 0 w 6153117"/>
                <a:gd name="connsiteY3" fmla="*/ 312037 h 317225"/>
                <a:gd name="connsiteX4" fmla="*/ 311090 w 6153117"/>
                <a:gd name="connsiteY4" fmla="*/ 0 h 317225"/>
                <a:gd name="connsiteX0" fmla="*/ 311090 w 6153117"/>
                <a:gd name="connsiteY0" fmla="*/ 0 h 320514"/>
                <a:gd name="connsiteX1" fmla="*/ 6153117 w 6153117"/>
                <a:gd name="connsiteY1" fmla="*/ 2593 h 320514"/>
                <a:gd name="connsiteX2" fmla="*/ 5832953 w 6153117"/>
                <a:gd name="connsiteY2" fmla="*/ 320514 h 320514"/>
                <a:gd name="connsiteX3" fmla="*/ 0 w 6153117"/>
                <a:gd name="connsiteY3" fmla="*/ 312037 h 320514"/>
                <a:gd name="connsiteX4" fmla="*/ 311090 w 6153117"/>
                <a:gd name="connsiteY4" fmla="*/ 0 h 32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117" h="320514">
                  <a:moveTo>
                    <a:pt x="311090" y="0"/>
                  </a:moveTo>
                  <a:lnTo>
                    <a:pt x="6153117" y="2593"/>
                  </a:lnTo>
                  <a:lnTo>
                    <a:pt x="5832953" y="320514"/>
                  </a:lnTo>
                  <a:lnTo>
                    <a:pt x="0" y="312037"/>
                  </a:lnTo>
                  <a:lnTo>
                    <a:pt x="31109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1"/>
            <p:cNvSpPr/>
            <p:nvPr/>
          </p:nvSpPr>
          <p:spPr>
            <a:xfrm>
              <a:off x="178819" y="692382"/>
              <a:ext cx="576365" cy="47700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62217 w 1026408"/>
                <a:gd name="connsiteY2" fmla="*/ 785075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82685 w 1010680"/>
                <a:gd name="connsiteY0" fmla="*/ 597 h 787641"/>
                <a:gd name="connsiteX1" fmla="*/ 1010680 w 1010680"/>
                <a:gd name="connsiteY1" fmla="*/ 0 h 787641"/>
                <a:gd name="connsiteX2" fmla="*/ 246489 w 1010680"/>
                <a:gd name="connsiteY2" fmla="*/ 785075 h 787641"/>
                <a:gd name="connsiteX3" fmla="*/ 0 w 1010680"/>
                <a:gd name="connsiteY3" fmla="*/ 787641 h 787641"/>
                <a:gd name="connsiteX4" fmla="*/ 782685 w 1010680"/>
                <a:gd name="connsiteY4" fmla="*/ 597 h 787641"/>
                <a:gd name="connsiteX0" fmla="*/ 759092 w 987087"/>
                <a:gd name="connsiteY0" fmla="*/ 597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59092 w 987087"/>
                <a:gd name="connsiteY4" fmla="*/ 597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22896 w 987087"/>
                <a:gd name="connsiteY2" fmla="*/ 785075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86617 w 987087"/>
                <a:gd name="connsiteY0" fmla="*/ 598 h 787641"/>
                <a:gd name="connsiteX1" fmla="*/ 987087 w 987087"/>
                <a:gd name="connsiteY1" fmla="*/ 0 h 787641"/>
                <a:gd name="connsiteX2" fmla="*/ 246486 w 987087"/>
                <a:gd name="connsiteY2" fmla="*/ 781143 h 787641"/>
                <a:gd name="connsiteX3" fmla="*/ 0 w 987087"/>
                <a:gd name="connsiteY3" fmla="*/ 787641 h 787641"/>
                <a:gd name="connsiteX4" fmla="*/ 786617 w 987087"/>
                <a:gd name="connsiteY4" fmla="*/ 598 h 787641"/>
                <a:gd name="connsiteX0" fmla="*/ 751230 w 951700"/>
                <a:gd name="connsiteY0" fmla="*/ 598 h 787641"/>
                <a:gd name="connsiteX1" fmla="*/ 951700 w 951700"/>
                <a:gd name="connsiteY1" fmla="*/ 0 h 787641"/>
                <a:gd name="connsiteX2" fmla="*/ 211099 w 951700"/>
                <a:gd name="connsiteY2" fmla="*/ 781143 h 787641"/>
                <a:gd name="connsiteX3" fmla="*/ 0 w 951700"/>
                <a:gd name="connsiteY3" fmla="*/ 787641 h 787641"/>
                <a:gd name="connsiteX4" fmla="*/ 751230 w 951700"/>
                <a:gd name="connsiteY4" fmla="*/ 598 h 7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00" h="787641">
                  <a:moveTo>
                    <a:pt x="751230" y="598"/>
                  </a:moveTo>
                  <a:lnTo>
                    <a:pt x="951700" y="0"/>
                  </a:lnTo>
                  <a:lnTo>
                    <a:pt x="211099" y="781143"/>
                  </a:lnTo>
                  <a:lnTo>
                    <a:pt x="0" y="787641"/>
                  </a:lnTo>
                  <a:lnTo>
                    <a:pt x="751230" y="598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1"/>
            <p:cNvSpPr/>
            <p:nvPr/>
          </p:nvSpPr>
          <p:spPr>
            <a:xfrm>
              <a:off x="543669" y="690002"/>
              <a:ext cx="625010" cy="316489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20631 w 872516"/>
                <a:gd name="connsiteY0" fmla="*/ 597 h 876703"/>
                <a:gd name="connsiteX1" fmla="*/ 872516 w 872516"/>
                <a:gd name="connsiteY1" fmla="*/ 0 h 876703"/>
                <a:gd name="connsiteX2" fmla="*/ 1 w 872516"/>
                <a:gd name="connsiteY2" fmla="*/ 876703 h 876703"/>
                <a:gd name="connsiteX3" fmla="*/ 108901 w 872516"/>
                <a:gd name="connsiteY3" fmla="*/ 606076 h 876703"/>
                <a:gd name="connsiteX4" fmla="*/ 620631 w 872516"/>
                <a:gd name="connsiteY4" fmla="*/ 597 h 876703"/>
                <a:gd name="connsiteX0" fmla="*/ 769745 w 1021630"/>
                <a:gd name="connsiteY0" fmla="*/ 597 h 876703"/>
                <a:gd name="connsiteX1" fmla="*/ 1021630 w 1021630"/>
                <a:gd name="connsiteY1" fmla="*/ 0 h 876703"/>
                <a:gd name="connsiteX2" fmla="*/ 149115 w 1021630"/>
                <a:gd name="connsiteY2" fmla="*/ 876703 h 876703"/>
                <a:gd name="connsiteX3" fmla="*/ 0 w 1021630"/>
                <a:gd name="connsiteY3" fmla="*/ 773307 h 876703"/>
                <a:gd name="connsiteX4" fmla="*/ 769745 w 1021630"/>
                <a:gd name="connsiteY4" fmla="*/ 597 h 876703"/>
                <a:gd name="connsiteX0" fmla="*/ 769745 w 1021630"/>
                <a:gd name="connsiteY0" fmla="*/ 597 h 773307"/>
                <a:gd name="connsiteX1" fmla="*/ 1021630 w 1021630"/>
                <a:gd name="connsiteY1" fmla="*/ 0 h 773307"/>
                <a:gd name="connsiteX2" fmla="*/ 211230 w 1021630"/>
                <a:gd name="connsiteY2" fmla="*/ 680803 h 773307"/>
                <a:gd name="connsiteX3" fmla="*/ 0 w 1021630"/>
                <a:gd name="connsiteY3" fmla="*/ 773307 h 773307"/>
                <a:gd name="connsiteX4" fmla="*/ 769745 w 1021630"/>
                <a:gd name="connsiteY4" fmla="*/ 597 h 773307"/>
                <a:gd name="connsiteX0" fmla="*/ 769745 w 1021630"/>
                <a:gd name="connsiteY0" fmla="*/ 597 h 776363"/>
                <a:gd name="connsiteX1" fmla="*/ 1021630 w 1021630"/>
                <a:gd name="connsiteY1" fmla="*/ 0 h 776363"/>
                <a:gd name="connsiteX2" fmla="*/ 192117 w 1021630"/>
                <a:gd name="connsiteY2" fmla="*/ 776363 h 776363"/>
                <a:gd name="connsiteX3" fmla="*/ 0 w 1021630"/>
                <a:gd name="connsiteY3" fmla="*/ 773307 h 776363"/>
                <a:gd name="connsiteX4" fmla="*/ 769745 w 1021630"/>
                <a:gd name="connsiteY4" fmla="*/ 597 h 776363"/>
                <a:gd name="connsiteX0" fmla="*/ 769745 w 1021630"/>
                <a:gd name="connsiteY0" fmla="*/ 597 h 781142"/>
                <a:gd name="connsiteX1" fmla="*/ 1021630 w 1021630"/>
                <a:gd name="connsiteY1" fmla="*/ 0 h 781142"/>
                <a:gd name="connsiteX2" fmla="*/ 201673 w 1021630"/>
                <a:gd name="connsiteY2" fmla="*/ 781142 h 781142"/>
                <a:gd name="connsiteX3" fmla="*/ 0 w 1021630"/>
                <a:gd name="connsiteY3" fmla="*/ 773307 h 781142"/>
                <a:gd name="connsiteX4" fmla="*/ 769745 w 1021630"/>
                <a:gd name="connsiteY4" fmla="*/ 597 h 781142"/>
                <a:gd name="connsiteX0" fmla="*/ 798413 w 1050298"/>
                <a:gd name="connsiteY0" fmla="*/ 597 h 787641"/>
                <a:gd name="connsiteX1" fmla="*/ 1050298 w 1050298"/>
                <a:gd name="connsiteY1" fmla="*/ 0 h 787641"/>
                <a:gd name="connsiteX2" fmla="*/ 230341 w 1050298"/>
                <a:gd name="connsiteY2" fmla="*/ 781142 h 787641"/>
                <a:gd name="connsiteX3" fmla="*/ 0 w 1050298"/>
                <a:gd name="connsiteY3" fmla="*/ 787641 h 787641"/>
                <a:gd name="connsiteX4" fmla="*/ 798413 w 105029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30341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026408"/>
                <a:gd name="connsiteY0" fmla="*/ 597 h 787641"/>
                <a:gd name="connsiteX1" fmla="*/ 1026408 w 1026408"/>
                <a:gd name="connsiteY1" fmla="*/ 0 h 787641"/>
                <a:gd name="connsiteX2" fmla="*/ 246490 w 1026408"/>
                <a:gd name="connsiteY2" fmla="*/ 781142 h 787641"/>
                <a:gd name="connsiteX3" fmla="*/ 0 w 1026408"/>
                <a:gd name="connsiteY3" fmla="*/ 787641 h 787641"/>
                <a:gd name="connsiteX4" fmla="*/ 798413 w 1026408"/>
                <a:gd name="connsiteY4" fmla="*/ 597 h 787641"/>
                <a:gd name="connsiteX0" fmla="*/ 798413 w 1361487"/>
                <a:gd name="connsiteY0" fmla="*/ -1 h 787043"/>
                <a:gd name="connsiteX1" fmla="*/ 1361487 w 1361487"/>
                <a:gd name="connsiteY1" fmla="*/ 3439 h 787043"/>
                <a:gd name="connsiteX2" fmla="*/ 246490 w 1361487"/>
                <a:gd name="connsiteY2" fmla="*/ 780544 h 787043"/>
                <a:gd name="connsiteX3" fmla="*/ 0 w 1361487"/>
                <a:gd name="connsiteY3" fmla="*/ 787043 h 787043"/>
                <a:gd name="connsiteX4" fmla="*/ 798413 w 1361487"/>
                <a:gd name="connsiteY4" fmla="*/ -1 h 787043"/>
                <a:gd name="connsiteX0" fmla="*/ 798413 w 1361487"/>
                <a:gd name="connsiteY0" fmla="*/ 1 h 787045"/>
                <a:gd name="connsiteX1" fmla="*/ 1361487 w 1361487"/>
                <a:gd name="connsiteY1" fmla="*/ 3441 h 787045"/>
                <a:gd name="connsiteX2" fmla="*/ 823791 w 1361487"/>
                <a:gd name="connsiteY2" fmla="*/ 538320 h 787045"/>
                <a:gd name="connsiteX3" fmla="*/ 0 w 1361487"/>
                <a:gd name="connsiteY3" fmla="*/ 787045 h 787045"/>
                <a:gd name="connsiteX4" fmla="*/ 798413 w 1361487"/>
                <a:gd name="connsiteY4" fmla="*/ 1 h 787045"/>
                <a:gd name="connsiteX0" fmla="*/ 108071 w 671145"/>
                <a:gd name="connsiteY0" fmla="*/ -1 h 538318"/>
                <a:gd name="connsiteX1" fmla="*/ 671145 w 671145"/>
                <a:gd name="connsiteY1" fmla="*/ 3439 h 538318"/>
                <a:gd name="connsiteX2" fmla="*/ 133449 w 671145"/>
                <a:gd name="connsiteY2" fmla="*/ 538318 h 538318"/>
                <a:gd name="connsiteX3" fmla="*/ 0 w 671145"/>
                <a:gd name="connsiteY3" fmla="*/ 355075 h 538318"/>
                <a:gd name="connsiteX4" fmla="*/ 108071 w 671145"/>
                <a:gd name="connsiteY4" fmla="*/ -1 h 538318"/>
                <a:gd name="connsiteX0" fmla="*/ 527928 w 1091002"/>
                <a:gd name="connsiteY0" fmla="*/ 1 h 538320"/>
                <a:gd name="connsiteX1" fmla="*/ 1091002 w 1091002"/>
                <a:gd name="connsiteY1" fmla="*/ 3441 h 538320"/>
                <a:gd name="connsiteX2" fmla="*/ 553306 w 1091002"/>
                <a:gd name="connsiteY2" fmla="*/ 538320 h 538320"/>
                <a:gd name="connsiteX3" fmla="*/ 0 w 1091002"/>
                <a:gd name="connsiteY3" fmla="*/ 536745 h 538320"/>
                <a:gd name="connsiteX4" fmla="*/ 527928 w 1091002"/>
                <a:gd name="connsiteY4" fmla="*/ 1 h 538320"/>
                <a:gd name="connsiteX0" fmla="*/ 527928 w 1091002"/>
                <a:gd name="connsiteY0" fmla="*/ -1 h 536743"/>
                <a:gd name="connsiteX1" fmla="*/ 1091002 w 1091002"/>
                <a:gd name="connsiteY1" fmla="*/ 3439 h 536743"/>
                <a:gd name="connsiteX2" fmla="*/ 572967 w 1091002"/>
                <a:gd name="connsiteY2" fmla="*/ 522590 h 536743"/>
                <a:gd name="connsiteX3" fmla="*/ 0 w 1091002"/>
                <a:gd name="connsiteY3" fmla="*/ 536743 h 536743"/>
                <a:gd name="connsiteX4" fmla="*/ 527928 w 1091002"/>
                <a:gd name="connsiteY4" fmla="*/ -1 h 536743"/>
                <a:gd name="connsiteX0" fmla="*/ 508269 w 1071343"/>
                <a:gd name="connsiteY0" fmla="*/ 1 h 522592"/>
                <a:gd name="connsiteX1" fmla="*/ 1071343 w 1071343"/>
                <a:gd name="connsiteY1" fmla="*/ 3441 h 522592"/>
                <a:gd name="connsiteX2" fmla="*/ 553308 w 1071343"/>
                <a:gd name="connsiteY2" fmla="*/ 522592 h 522592"/>
                <a:gd name="connsiteX3" fmla="*/ 0 w 1071343"/>
                <a:gd name="connsiteY3" fmla="*/ 521017 h 522592"/>
                <a:gd name="connsiteX4" fmla="*/ 508269 w 1071343"/>
                <a:gd name="connsiteY4" fmla="*/ 1 h 522592"/>
                <a:gd name="connsiteX0" fmla="*/ 535794 w 1071343"/>
                <a:gd name="connsiteY0" fmla="*/ 0 h 522590"/>
                <a:gd name="connsiteX1" fmla="*/ 1071343 w 1071343"/>
                <a:gd name="connsiteY1" fmla="*/ 3439 h 522590"/>
                <a:gd name="connsiteX2" fmla="*/ 553308 w 1071343"/>
                <a:gd name="connsiteY2" fmla="*/ 522590 h 522590"/>
                <a:gd name="connsiteX3" fmla="*/ 0 w 1071343"/>
                <a:gd name="connsiteY3" fmla="*/ 521015 h 522590"/>
                <a:gd name="connsiteX4" fmla="*/ 535794 w 1071343"/>
                <a:gd name="connsiteY4" fmla="*/ 0 h 522590"/>
                <a:gd name="connsiteX0" fmla="*/ 496475 w 1032024"/>
                <a:gd name="connsiteY0" fmla="*/ 0 h 522590"/>
                <a:gd name="connsiteX1" fmla="*/ 1032024 w 1032024"/>
                <a:gd name="connsiteY1" fmla="*/ 3439 h 522590"/>
                <a:gd name="connsiteX2" fmla="*/ 513989 w 1032024"/>
                <a:gd name="connsiteY2" fmla="*/ 522590 h 522590"/>
                <a:gd name="connsiteX3" fmla="*/ 0 w 1032024"/>
                <a:gd name="connsiteY3" fmla="*/ 521015 h 522590"/>
                <a:gd name="connsiteX4" fmla="*/ 496475 w 1032024"/>
                <a:gd name="connsiteY4" fmla="*/ 0 h 5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024" h="522590">
                  <a:moveTo>
                    <a:pt x="496475" y="0"/>
                  </a:moveTo>
                  <a:lnTo>
                    <a:pt x="1032024" y="3439"/>
                  </a:lnTo>
                  <a:lnTo>
                    <a:pt x="513989" y="522590"/>
                  </a:lnTo>
                  <a:lnTo>
                    <a:pt x="0" y="521015"/>
                  </a:lnTo>
                  <a:lnTo>
                    <a:pt x="496475" y="0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381" y="4438676"/>
            <a:ext cx="9146315" cy="714651"/>
            <a:chOff x="2381" y="4435058"/>
            <a:chExt cx="9146315" cy="71465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1" y="4897709"/>
              <a:ext cx="9141619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4"/>
            <p:cNvSpPr>
              <a:spLocks noChangeAspect="1"/>
            </p:cNvSpPr>
            <p:nvPr/>
          </p:nvSpPr>
          <p:spPr>
            <a:xfrm>
              <a:off x="9008944" y="5013812"/>
              <a:ext cx="135056" cy="13320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1"/>
            <p:cNvSpPr>
              <a:spLocks noChangeAspect="1"/>
            </p:cNvSpPr>
            <p:nvPr/>
          </p:nvSpPr>
          <p:spPr>
            <a:xfrm>
              <a:off x="8055075" y="4899177"/>
              <a:ext cx="387717" cy="245978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  <a:gd name="connsiteX0" fmla="*/ 315302 w 1055385"/>
                <a:gd name="connsiteY0" fmla="*/ 43491 h 356964"/>
                <a:gd name="connsiteX1" fmla="*/ 1055385 w 1055385"/>
                <a:gd name="connsiteY1" fmla="*/ 0 h 356964"/>
                <a:gd name="connsiteX2" fmla="*/ 682891 w 1055385"/>
                <a:gd name="connsiteY2" fmla="*/ 355241 h 356964"/>
                <a:gd name="connsiteX3" fmla="*/ 0 w 1055385"/>
                <a:gd name="connsiteY3" fmla="*/ 356964 h 356964"/>
                <a:gd name="connsiteX4" fmla="*/ 315302 w 1055385"/>
                <a:gd name="connsiteY4" fmla="*/ 43491 h 356964"/>
                <a:gd name="connsiteX0" fmla="*/ 415389 w 1055385"/>
                <a:gd name="connsiteY0" fmla="*/ 0 h 363516"/>
                <a:gd name="connsiteX1" fmla="*/ 1055385 w 1055385"/>
                <a:gd name="connsiteY1" fmla="*/ 6552 h 363516"/>
                <a:gd name="connsiteX2" fmla="*/ 682891 w 1055385"/>
                <a:gd name="connsiteY2" fmla="*/ 361793 h 363516"/>
                <a:gd name="connsiteX3" fmla="*/ 0 w 1055385"/>
                <a:gd name="connsiteY3" fmla="*/ 363516 h 363516"/>
                <a:gd name="connsiteX4" fmla="*/ 415389 w 1055385"/>
                <a:gd name="connsiteY4" fmla="*/ 0 h 363516"/>
                <a:gd name="connsiteX0" fmla="*/ 308153 w 948149"/>
                <a:gd name="connsiteY0" fmla="*/ 0 h 361793"/>
                <a:gd name="connsiteX1" fmla="*/ 948149 w 948149"/>
                <a:gd name="connsiteY1" fmla="*/ 6552 h 361793"/>
                <a:gd name="connsiteX2" fmla="*/ 575655 w 948149"/>
                <a:gd name="connsiteY2" fmla="*/ 361793 h 361793"/>
                <a:gd name="connsiteX3" fmla="*/ 0 w 948149"/>
                <a:gd name="connsiteY3" fmla="*/ 349218 h 361793"/>
                <a:gd name="connsiteX4" fmla="*/ 308153 w 948149"/>
                <a:gd name="connsiteY4" fmla="*/ 0 h 361793"/>
                <a:gd name="connsiteX0" fmla="*/ 351047 w 991043"/>
                <a:gd name="connsiteY0" fmla="*/ 0 h 370666"/>
                <a:gd name="connsiteX1" fmla="*/ 991043 w 991043"/>
                <a:gd name="connsiteY1" fmla="*/ 6552 h 370666"/>
                <a:gd name="connsiteX2" fmla="*/ 618549 w 991043"/>
                <a:gd name="connsiteY2" fmla="*/ 361793 h 370666"/>
                <a:gd name="connsiteX3" fmla="*/ 0 w 991043"/>
                <a:gd name="connsiteY3" fmla="*/ 370666 h 370666"/>
                <a:gd name="connsiteX4" fmla="*/ 351047 w 991043"/>
                <a:gd name="connsiteY4" fmla="*/ 0 h 370666"/>
                <a:gd name="connsiteX0" fmla="*/ 361769 w 1001765"/>
                <a:gd name="connsiteY0" fmla="*/ 0 h 370666"/>
                <a:gd name="connsiteX1" fmla="*/ 1001765 w 1001765"/>
                <a:gd name="connsiteY1" fmla="*/ 6552 h 370666"/>
                <a:gd name="connsiteX2" fmla="*/ 629271 w 1001765"/>
                <a:gd name="connsiteY2" fmla="*/ 361793 h 370666"/>
                <a:gd name="connsiteX3" fmla="*/ 0 w 1001765"/>
                <a:gd name="connsiteY3" fmla="*/ 370666 h 370666"/>
                <a:gd name="connsiteX4" fmla="*/ 361769 w 1001765"/>
                <a:gd name="connsiteY4" fmla="*/ 0 h 370666"/>
                <a:gd name="connsiteX0" fmla="*/ 354621 w 994617"/>
                <a:gd name="connsiteY0" fmla="*/ 0 h 367092"/>
                <a:gd name="connsiteX1" fmla="*/ 994617 w 994617"/>
                <a:gd name="connsiteY1" fmla="*/ 6552 h 367092"/>
                <a:gd name="connsiteX2" fmla="*/ 622123 w 994617"/>
                <a:gd name="connsiteY2" fmla="*/ 361793 h 367092"/>
                <a:gd name="connsiteX3" fmla="*/ 0 w 994617"/>
                <a:gd name="connsiteY3" fmla="*/ 367092 h 367092"/>
                <a:gd name="connsiteX4" fmla="*/ 354621 w 994617"/>
                <a:gd name="connsiteY4" fmla="*/ 0 h 367092"/>
                <a:gd name="connsiteX0" fmla="*/ 354621 w 1001765"/>
                <a:gd name="connsiteY0" fmla="*/ 7746 h 374838"/>
                <a:gd name="connsiteX1" fmla="*/ 1001765 w 1001765"/>
                <a:gd name="connsiteY1" fmla="*/ 0 h 374838"/>
                <a:gd name="connsiteX2" fmla="*/ 622123 w 1001765"/>
                <a:gd name="connsiteY2" fmla="*/ 369539 h 374838"/>
                <a:gd name="connsiteX3" fmla="*/ 0 w 1001765"/>
                <a:gd name="connsiteY3" fmla="*/ 374838 h 374838"/>
                <a:gd name="connsiteX4" fmla="*/ 354621 w 1001765"/>
                <a:gd name="connsiteY4" fmla="*/ 7746 h 374838"/>
                <a:gd name="connsiteX0" fmla="*/ 354621 w 987467"/>
                <a:gd name="connsiteY0" fmla="*/ 0 h 367092"/>
                <a:gd name="connsiteX1" fmla="*/ 987467 w 987467"/>
                <a:gd name="connsiteY1" fmla="*/ 2976 h 367092"/>
                <a:gd name="connsiteX2" fmla="*/ 622123 w 987467"/>
                <a:gd name="connsiteY2" fmla="*/ 361793 h 367092"/>
                <a:gd name="connsiteX3" fmla="*/ 0 w 987467"/>
                <a:gd name="connsiteY3" fmla="*/ 367092 h 367092"/>
                <a:gd name="connsiteX4" fmla="*/ 354621 w 987467"/>
                <a:gd name="connsiteY4" fmla="*/ 0 h 367092"/>
                <a:gd name="connsiteX0" fmla="*/ 354621 w 987467"/>
                <a:gd name="connsiteY0" fmla="*/ 0 h 368943"/>
                <a:gd name="connsiteX1" fmla="*/ 987467 w 987467"/>
                <a:gd name="connsiteY1" fmla="*/ 2976 h 368943"/>
                <a:gd name="connsiteX2" fmla="*/ 611400 w 987467"/>
                <a:gd name="connsiteY2" fmla="*/ 368943 h 368943"/>
                <a:gd name="connsiteX3" fmla="*/ 0 w 987467"/>
                <a:gd name="connsiteY3" fmla="*/ 367092 h 368943"/>
                <a:gd name="connsiteX4" fmla="*/ 354621 w 987467"/>
                <a:gd name="connsiteY4" fmla="*/ 0 h 368943"/>
                <a:gd name="connsiteX0" fmla="*/ 347471 w 980317"/>
                <a:gd name="connsiteY0" fmla="*/ 0 h 368943"/>
                <a:gd name="connsiteX1" fmla="*/ 980317 w 980317"/>
                <a:gd name="connsiteY1" fmla="*/ 2976 h 368943"/>
                <a:gd name="connsiteX2" fmla="*/ 604250 w 980317"/>
                <a:gd name="connsiteY2" fmla="*/ 368943 h 368943"/>
                <a:gd name="connsiteX3" fmla="*/ 0 w 980317"/>
                <a:gd name="connsiteY3" fmla="*/ 363518 h 368943"/>
                <a:gd name="connsiteX4" fmla="*/ 347471 w 980317"/>
                <a:gd name="connsiteY4" fmla="*/ 0 h 368943"/>
                <a:gd name="connsiteX0" fmla="*/ 347471 w 980317"/>
                <a:gd name="connsiteY0" fmla="*/ 0 h 374065"/>
                <a:gd name="connsiteX1" fmla="*/ 980317 w 980317"/>
                <a:gd name="connsiteY1" fmla="*/ 2976 h 374065"/>
                <a:gd name="connsiteX2" fmla="*/ 594006 w 980317"/>
                <a:gd name="connsiteY2" fmla="*/ 374065 h 374065"/>
                <a:gd name="connsiteX3" fmla="*/ 0 w 980317"/>
                <a:gd name="connsiteY3" fmla="*/ 363518 h 374065"/>
                <a:gd name="connsiteX4" fmla="*/ 347471 w 980317"/>
                <a:gd name="connsiteY4" fmla="*/ 0 h 374065"/>
                <a:gd name="connsiteX0" fmla="*/ 342349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42349 w 975195"/>
                <a:gd name="connsiteY4" fmla="*/ 0 h 374065"/>
                <a:gd name="connsiteX0" fmla="*/ 363797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63797 w 975195"/>
                <a:gd name="connsiteY4" fmla="*/ 0 h 374065"/>
                <a:gd name="connsiteX0" fmla="*/ 385245 w 975195"/>
                <a:gd name="connsiteY0" fmla="*/ 0 h 374065"/>
                <a:gd name="connsiteX1" fmla="*/ 975195 w 975195"/>
                <a:gd name="connsiteY1" fmla="*/ 2976 h 374065"/>
                <a:gd name="connsiteX2" fmla="*/ 588884 w 975195"/>
                <a:gd name="connsiteY2" fmla="*/ 374065 h 374065"/>
                <a:gd name="connsiteX3" fmla="*/ 0 w 975195"/>
                <a:gd name="connsiteY3" fmla="*/ 368640 h 374065"/>
                <a:gd name="connsiteX4" fmla="*/ 385245 w 975195"/>
                <a:gd name="connsiteY4" fmla="*/ 0 h 374065"/>
                <a:gd name="connsiteX0" fmla="*/ 385245 w 953747"/>
                <a:gd name="connsiteY0" fmla="*/ 0 h 374065"/>
                <a:gd name="connsiteX1" fmla="*/ 953747 w 953747"/>
                <a:gd name="connsiteY1" fmla="*/ 2977 h 374065"/>
                <a:gd name="connsiteX2" fmla="*/ 588884 w 953747"/>
                <a:gd name="connsiteY2" fmla="*/ 374065 h 374065"/>
                <a:gd name="connsiteX3" fmla="*/ 0 w 953747"/>
                <a:gd name="connsiteY3" fmla="*/ 368640 h 374065"/>
                <a:gd name="connsiteX4" fmla="*/ 385245 w 953747"/>
                <a:gd name="connsiteY4" fmla="*/ 0 h 374065"/>
                <a:gd name="connsiteX0" fmla="*/ 385245 w 964471"/>
                <a:gd name="connsiteY0" fmla="*/ 4173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5245 w 964471"/>
                <a:gd name="connsiteY4" fmla="*/ 4173 h 378238"/>
                <a:gd name="connsiteX0" fmla="*/ 381671 w 964471"/>
                <a:gd name="connsiteY0" fmla="*/ 599 h 378238"/>
                <a:gd name="connsiteX1" fmla="*/ 964471 w 964471"/>
                <a:gd name="connsiteY1" fmla="*/ 0 h 378238"/>
                <a:gd name="connsiteX2" fmla="*/ 588884 w 964471"/>
                <a:gd name="connsiteY2" fmla="*/ 378238 h 378238"/>
                <a:gd name="connsiteX3" fmla="*/ 0 w 964471"/>
                <a:gd name="connsiteY3" fmla="*/ 372813 h 378238"/>
                <a:gd name="connsiteX4" fmla="*/ 381671 w 964471"/>
                <a:gd name="connsiteY4" fmla="*/ 599 h 378238"/>
                <a:gd name="connsiteX0" fmla="*/ 381671 w 964471"/>
                <a:gd name="connsiteY0" fmla="*/ 0 h 377639"/>
                <a:gd name="connsiteX1" fmla="*/ 964471 w 964471"/>
                <a:gd name="connsiteY1" fmla="*/ 6551 h 377639"/>
                <a:gd name="connsiteX2" fmla="*/ 588884 w 964471"/>
                <a:gd name="connsiteY2" fmla="*/ 377639 h 377639"/>
                <a:gd name="connsiteX3" fmla="*/ 0 w 964471"/>
                <a:gd name="connsiteY3" fmla="*/ 372214 h 377639"/>
                <a:gd name="connsiteX4" fmla="*/ 381671 w 964471"/>
                <a:gd name="connsiteY4" fmla="*/ 0 h 377639"/>
                <a:gd name="connsiteX0" fmla="*/ 774867 w 964471"/>
                <a:gd name="connsiteY0" fmla="*/ 599 h 371088"/>
                <a:gd name="connsiteX1" fmla="*/ 964471 w 964471"/>
                <a:gd name="connsiteY1" fmla="*/ 0 h 371088"/>
                <a:gd name="connsiteX2" fmla="*/ 588884 w 964471"/>
                <a:gd name="connsiteY2" fmla="*/ 371088 h 371088"/>
                <a:gd name="connsiteX3" fmla="*/ 0 w 964471"/>
                <a:gd name="connsiteY3" fmla="*/ 365663 h 371088"/>
                <a:gd name="connsiteX4" fmla="*/ 774867 w 964471"/>
                <a:gd name="connsiteY4" fmla="*/ 599 h 371088"/>
                <a:gd name="connsiteX0" fmla="*/ 360225 w 549829"/>
                <a:gd name="connsiteY0" fmla="*/ 599 h 371088"/>
                <a:gd name="connsiteX1" fmla="*/ 549829 w 549829"/>
                <a:gd name="connsiteY1" fmla="*/ 0 h 371088"/>
                <a:gd name="connsiteX2" fmla="*/ 174242 w 549829"/>
                <a:gd name="connsiteY2" fmla="*/ 371088 h 371088"/>
                <a:gd name="connsiteX3" fmla="*/ 0 w 549829"/>
                <a:gd name="connsiteY3" fmla="*/ 362089 h 371088"/>
                <a:gd name="connsiteX4" fmla="*/ 360225 w 549829"/>
                <a:gd name="connsiteY4" fmla="*/ 599 h 371088"/>
                <a:gd name="connsiteX0" fmla="*/ 360225 w 549829"/>
                <a:gd name="connsiteY0" fmla="*/ 599 h 363938"/>
                <a:gd name="connsiteX1" fmla="*/ 549829 w 549829"/>
                <a:gd name="connsiteY1" fmla="*/ 0 h 363938"/>
                <a:gd name="connsiteX2" fmla="*/ 192114 w 549829"/>
                <a:gd name="connsiteY2" fmla="*/ 363938 h 363938"/>
                <a:gd name="connsiteX3" fmla="*/ 0 w 549829"/>
                <a:gd name="connsiteY3" fmla="*/ 362089 h 363938"/>
                <a:gd name="connsiteX4" fmla="*/ 360225 w 549829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81392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49503 w 539107"/>
                <a:gd name="connsiteY0" fmla="*/ 599 h 363938"/>
                <a:gd name="connsiteX1" fmla="*/ 539107 w 539107"/>
                <a:gd name="connsiteY1" fmla="*/ 0 h 363938"/>
                <a:gd name="connsiteX2" fmla="*/ 192116 w 539107"/>
                <a:gd name="connsiteY2" fmla="*/ 363938 h 363938"/>
                <a:gd name="connsiteX3" fmla="*/ 0 w 539107"/>
                <a:gd name="connsiteY3" fmla="*/ 362089 h 363938"/>
                <a:gd name="connsiteX4" fmla="*/ 349503 w 539107"/>
                <a:gd name="connsiteY4" fmla="*/ 599 h 363938"/>
                <a:gd name="connsiteX0" fmla="*/ 338781 w 528385"/>
                <a:gd name="connsiteY0" fmla="*/ 599 h 363938"/>
                <a:gd name="connsiteX1" fmla="*/ 528385 w 528385"/>
                <a:gd name="connsiteY1" fmla="*/ 0 h 363938"/>
                <a:gd name="connsiteX2" fmla="*/ 181394 w 528385"/>
                <a:gd name="connsiteY2" fmla="*/ 363938 h 363938"/>
                <a:gd name="connsiteX3" fmla="*/ 0 w 528385"/>
                <a:gd name="connsiteY3" fmla="*/ 362089 h 363938"/>
                <a:gd name="connsiteX4" fmla="*/ 338781 w 528385"/>
                <a:gd name="connsiteY4" fmla="*/ 599 h 363938"/>
                <a:gd name="connsiteX0" fmla="*/ 338781 w 528385"/>
                <a:gd name="connsiteY0" fmla="*/ 599 h 371088"/>
                <a:gd name="connsiteX1" fmla="*/ 528385 w 528385"/>
                <a:gd name="connsiteY1" fmla="*/ 0 h 371088"/>
                <a:gd name="connsiteX2" fmla="*/ 167096 w 528385"/>
                <a:gd name="connsiteY2" fmla="*/ 371088 h 371088"/>
                <a:gd name="connsiteX3" fmla="*/ 0 w 528385"/>
                <a:gd name="connsiteY3" fmla="*/ 362089 h 371088"/>
                <a:gd name="connsiteX4" fmla="*/ 338781 w 52838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4246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5931 w 535535"/>
                <a:gd name="connsiteY0" fmla="*/ 599 h 371088"/>
                <a:gd name="connsiteX1" fmla="*/ 535535 w 535535"/>
                <a:gd name="connsiteY1" fmla="*/ 0 h 371088"/>
                <a:gd name="connsiteX2" fmla="*/ 170671 w 535535"/>
                <a:gd name="connsiteY2" fmla="*/ 371088 h 371088"/>
                <a:gd name="connsiteX3" fmla="*/ 0 w 535535"/>
                <a:gd name="connsiteY3" fmla="*/ 362089 h 371088"/>
                <a:gd name="connsiteX4" fmla="*/ 345931 w 535535"/>
                <a:gd name="connsiteY4" fmla="*/ 599 h 371088"/>
                <a:gd name="connsiteX0" fmla="*/ 349505 w 539109"/>
                <a:gd name="connsiteY0" fmla="*/ 599 h 371088"/>
                <a:gd name="connsiteX1" fmla="*/ 539109 w 539109"/>
                <a:gd name="connsiteY1" fmla="*/ 0 h 371088"/>
                <a:gd name="connsiteX2" fmla="*/ 174245 w 539109"/>
                <a:gd name="connsiteY2" fmla="*/ 371088 h 371088"/>
                <a:gd name="connsiteX3" fmla="*/ 0 w 539109"/>
                <a:gd name="connsiteY3" fmla="*/ 365663 h 371088"/>
                <a:gd name="connsiteX4" fmla="*/ 349505 w 539109"/>
                <a:gd name="connsiteY4" fmla="*/ 599 h 371088"/>
                <a:gd name="connsiteX0" fmla="*/ 349505 w 539109"/>
                <a:gd name="connsiteY0" fmla="*/ 599 h 367514"/>
                <a:gd name="connsiteX1" fmla="*/ 539109 w 539109"/>
                <a:gd name="connsiteY1" fmla="*/ 0 h 367514"/>
                <a:gd name="connsiteX2" fmla="*/ 167096 w 539109"/>
                <a:gd name="connsiteY2" fmla="*/ 367514 h 367514"/>
                <a:gd name="connsiteX3" fmla="*/ 0 w 539109"/>
                <a:gd name="connsiteY3" fmla="*/ 365663 h 367514"/>
                <a:gd name="connsiteX4" fmla="*/ 349505 w 539109"/>
                <a:gd name="connsiteY4" fmla="*/ 599 h 367514"/>
                <a:gd name="connsiteX0" fmla="*/ 367379 w 556983"/>
                <a:gd name="connsiteY0" fmla="*/ 599 h 367514"/>
                <a:gd name="connsiteX1" fmla="*/ 556983 w 556983"/>
                <a:gd name="connsiteY1" fmla="*/ 0 h 367514"/>
                <a:gd name="connsiteX2" fmla="*/ 184970 w 556983"/>
                <a:gd name="connsiteY2" fmla="*/ 367514 h 367514"/>
                <a:gd name="connsiteX3" fmla="*/ 0 w 556983"/>
                <a:gd name="connsiteY3" fmla="*/ 365663 h 367514"/>
                <a:gd name="connsiteX4" fmla="*/ 367379 w 556983"/>
                <a:gd name="connsiteY4" fmla="*/ 599 h 367514"/>
                <a:gd name="connsiteX0" fmla="*/ 374529 w 564133"/>
                <a:gd name="connsiteY0" fmla="*/ 599 h 369237"/>
                <a:gd name="connsiteX1" fmla="*/ 564133 w 564133"/>
                <a:gd name="connsiteY1" fmla="*/ 0 h 369237"/>
                <a:gd name="connsiteX2" fmla="*/ 192120 w 564133"/>
                <a:gd name="connsiteY2" fmla="*/ 367514 h 369237"/>
                <a:gd name="connsiteX3" fmla="*/ 0 w 564133"/>
                <a:gd name="connsiteY3" fmla="*/ 369237 h 369237"/>
                <a:gd name="connsiteX4" fmla="*/ 374529 w 564133"/>
                <a:gd name="connsiteY4" fmla="*/ 599 h 369237"/>
                <a:gd name="connsiteX0" fmla="*/ 374529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374529 w 582005"/>
                <a:gd name="connsiteY4" fmla="*/ 599 h 369237"/>
                <a:gd name="connsiteX0" fmla="*/ 403125 w 582005"/>
                <a:gd name="connsiteY0" fmla="*/ 599 h 369237"/>
                <a:gd name="connsiteX1" fmla="*/ 582005 w 582005"/>
                <a:gd name="connsiteY1" fmla="*/ 0 h 369237"/>
                <a:gd name="connsiteX2" fmla="*/ 192120 w 582005"/>
                <a:gd name="connsiteY2" fmla="*/ 367514 h 369237"/>
                <a:gd name="connsiteX3" fmla="*/ 0 w 582005"/>
                <a:gd name="connsiteY3" fmla="*/ 369237 h 369237"/>
                <a:gd name="connsiteX4" fmla="*/ 403125 w 582005"/>
                <a:gd name="connsiteY4" fmla="*/ 599 h 3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005" h="369237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1"/>
            <p:cNvSpPr/>
            <p:nvPr userDrawn="1"/>
          </p:nvSpPr>
          <p:spPr>
            <a:xfrm>
              <a:off x="8285178" y="4760172"/>
              <a:ext cx="552432" cy="38673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652435 w 1136305"/>
                <a:gd name="connsiteY0" fmla="*/ 224718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652435 w 1136305"/>
                <a:gd name="connsiteY4" fmla="*/ 224718 h 878425"/>
                <a:gd name="connsiteX0" fmla="*/ 652435 w 920047"/>
                <a:gd name="connsiteY0" fmla="*/ 596 h 654303"/>
                <a:gd name="connsiteX1" fmla="*/ 920047 w 920047"/>
                <a:gd name="connsiteY1" fmla="*/ 0 h 654303"/>
                <a:gd name="connsiteX2" fmla="*/ 263790 w 920047"/>
                <a:gd name="connsiteY2" fmla="*/ 652581 h 654303"/>
                <a:gd name="connsiteX3" fmla="*/ 0 w 920047"/>
                <a:gd name="connsiteY3" fmla="*/ 654303 h 654303"/>
                <a:gd name="connsiteX4" fmla="*/ 652435 w 920047"/>
                <a:gd name="connsiteY4" fmla="*/ 596 h 654303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5586 w 931843"/>
                <a:gd name="connsiteY2" fmla="*/ 652581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64231 w 931843"/>
                <a:gd name="connsiteY0" fmla="*/ 596 h 658235"/>
                <a:gd name="connsiteX1" fmla="*/ 931843 w 931843"/>
                <a:gd name="connsiteY1" fmla="*/ 0 h 658235"/>
                <a:gd name="connsiteX2" fmla="*/ 279519 w 931843"/>
                <a:gd name="connsiteY2" fmla="*/ 644718 h 658235"/>
                <a:gd name="connsiteX3" fmla="*/ 0 w 931843"/>
                <a:gd name="connsiteY3" fmla="*/ 658235 h 658235"/>
                <a:gd name="connsiteX4" fmla="*/ 664231 w 931843"/>
                <a:gd name="connsiteY4" fmla="*/ 596 h 658235"/>
                <a:gd name="connsiteX0" fmla="*/ 644572 w 912184"/>
                <a:gd name="connsiteY0" fmla="*/ 596 h 644718"/>
                <a:gd name="connsiteX1" fmla="*/ 912184 w 912184"/>
                <a:gd name="connsiteY1" fmla="*/ 0 h 644718"/>
                <a:gd name="connsiteX2" fmla="*/ 259860 w 912184"/>
                <a:gd name="connsiteY2" fmla="*/ 644718 h 644718"/>
                <a:gd name="connsiteX3" fmla="*/ 0 w 912184"/>
                <a:gd name="connsiteY3" fmla="*/ 638576 h 644718"/>
                <a:gd name="connsiteX4" fmla="*/ 644572 w 912184"/>
                <a:gd name="connsiteY4" fmla="*/ 596 h 644718"/>
                <a:gd name="connsiteX0" fmla="*/ 644572 w 912184"/>
                <a:gd name="connsiteY0" fmla="*/ 596 h 638575"/>
                <a:gd name="connsiteX1" fmla="*/ 912184 w 912184"/>
                <a:gd name="connsiteY1" fmla="*/ 0 h 638575"/>
                <a:gd name="connsiteX2" fmla="*/ 275588 w 912184"/>
                <a:gd name="connsiteY2" fmla="*/ 636853 h 638575"/>
                <a:gd name="connsiteX3" fmla="*/ 0 w 912184"/>
                <a:gd name="connsiteY3" fmla="*/ 638576 h 638575"/>
                <a:gd name="connsiteX4" fmla="*/ 644572 w 912184"/>
                <a:gd name="connsiteY4" fmla="*/ 596 h 638575"/>
                <a:gd name="connsiteX0" fmla="*/ 660299 w 912184"/>
                <a:gd name="connsiteY0" fmla="*/ 596 h 638577"/>
                <a:gd name="connsiteX1" fmla="*/ 912184 w 912184"/>
                <a:gd name="connsiteY1" fmla="*/ 0 h 638577"/>
                <a:gd name="connsiteX2" fmla="*/ 275588 w 912184"/>
                <a:gd name="connsiteY2" fmla="*/ 636853 h 638577"/>
                <a:gd name="connsiteX3" fmla="*/ 0 w 912184"/>
                <a:gd name="connsiteY3" fmla="*/ 638576 h 638577"/>
                <a:gd name="connsiteX4" fmla="*/ 660299 w 912184"/>
                <a:gd name="connsiteY4" fmla="*/ 596 h 63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84" h="638577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1"/>
            <p:cNvSpPr/>
            <p:nvPr/>
          </p:nvSpPr>
          <p:spPr>
            <a:xfrm>
              <a:off x="8432026" y="4435058"/>
              <a:ext cx="716670" cy="714342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  <a:gd name="connsiteX0" fmla="*/ 884420 w 1175624"/>
                <a:gd name="connsiteY0" fmla="*/ -1 h 877827"/>
                <a:gd name="connsiteX1" fmla="*/ 1175624 w 1175624"/>
                <a:gd name="connsiteY1" fmla="*/ 667832 h 877827"/>
                <a:gd name="connsiteX2" fmla="*/ 263790 w 1175624"/>
                <a:gd name="connsiteY2" fmla="*/ 876105 h 877827"/>
                <a:gd name="connsiteX3" fmla="*/ 0 w 1175624"/>
                <a:gd name="connsiteY3" fmla="*/ 877827 h 877827"/>
                <a:gd name="connsiteX4" fmla="*/ 884420 w 1175624"/>
                <a:gd name="connsiteY4" fmla="*/ -1 h 877827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263790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68792"/>
                <a:gd name="connsiteX1" fmla="*/ 1175624 w 1175624"/>
                <a:gd name="connsiteY1" fmla="*/ 958797 h 1168792"/>
                <a:gd name="connsiteX2" fmla="*/ 947951 w 1175624"/>
                <a:gd name="connsiteY2" fmla="*/ 1167070 h 1168792"/>
                <a:gd name="connsiteX3" fmla="*/ 0 w 1175624"/>
                <a:gd name="connsiteY3" fmla="*/ 1168792 h 1168792"/>
                <a:gd name="connsiteX4" fmla="*/ 1167521 w 1175624"/>
                <a:gd name="connsiteY4" fmla="*/ 0 h 1168792"/>
                <a:gd name="connsiteX0" fmla="*/ 1167521 w 1175624"/>
                <a:gd name="connsiteY0" fmla="*/ 0 h 1191326"/>
                <a:gd name="connsiteX1" fmla="*/ 1175624 w 1175624"/>
                <a:gd name="connsiteY1" fmla="*/ 981331 h 1191326"/>
                <a:gd name="connsiteX2" fmla="*/ 947951 w 1175624"/>
                <a:gd name="connsiteY2" fmla="*/ 1189604 h 1191326"/>
                <a:gd name="connsiteX3" fmla="*/ 0 w 1175624"/>
                <a:gd name="connsiteY3" fmla="*/ 1191326 h 1191326"/>
                <a:gd name="connsiteX4" fmla="*/ 1167521 w 1175624"/>
                <a:gd name="connsiteY4" fmla="*/ 0 h 1191326"/>
                <a:gd name="connsiteX0" fmla="*/ 1171453 w 1175624"/>
                <a:gd name="connsiteY0" fmla="*/ 0 h 1199191"/>
                <a:gd name="connsiteX1" fmla="*/ 1175624 w 1175624"/>
                <a:gd name="connsiteY1" fmla="*/ 989196 h 1199191"/>
                <a:gd name="connsiteX2" fmla="*/ 947951 w 1175624"/>
                <a:gd name="connsiteY2" fmla="*/ 1197469 h 1199191"/>
                <a:gd name="connsiteX3" fmla="*/ 0 w 1175624"/>
                <a:gd name="connsiteY3" fmla="*/ 1199191 h 1199191"/>
                <a:gd name="connsiteX4" fmla="*/ 1171453 w 1175624"/>
                <a:gd name="connsiteY4" fmla="*/ 0 h 1199191"/>
                <a:gd name="connsiteX0" fmla="*/ 1167521 w 1175624"/>
                <a:gd name="connsiteY0" fmla="*/ 0 h 1159871"/>
                <a:gd name="connsiteX1" fmla="*/ 1175624 w 1175624"/>
                <a:gd name="connsiteY1" fmla="*/ 949876 h 1159871"/>
                <a:gd name="connsiteX2" fmla="*/ 947951 w 1175624"/>
                <a:gd name="connsiteY2" fmla="*/ 1158149 h 1159871"/>
                <a:gd name="connsiteX3" fmla="*/ 0 w 1175624"/>
                <a:gd name="connsiteY3" fmla="*/ 1159871 h 1159871"/>
                <a:gd name="connsiteX4" fmla="*/ 1167521 w 1175624"/>
                <a:gd name="connsiteY4" fmla="*/ 0 h 1159871"/>
                <a:gd name="connsiteX0" fmla="*/ 1167521 w 1175624"/>
                <a:gd name="connsiteY0" fmla="*/ 0 h 1179530"/>
                <a:gd name="connsiteX1" fmla="*/ 1175624 w 1175624"/>
                <a:gd name="connsiteY1" fmla="*/ 969535 h 1179530"/>
                <a:gd name="connsiteX2" fmla="*/ 947951 w 1175624"/>
                <a:gd name="connsiteY2" fmla="*/ 1177808 h 1179530"/>
                <a:gd name="connsiteX3" fmla="*/ 0 w 1175624"/>
                <a:gd name="connsiteY3" fmla="*/ 1179530 h 1179530"/>
                <a:gd name="connsiteX4" fmla="*/ 1167521 w 1175624"/>
                <a:gd name="connsiteY4" fmla="*/ 0 h 1179530"/>
                <a:gd name="connsiteX0" fmla="*/ 1183249 w 1183376"/>
                <a:gd name="connsiteY0" fmla="*/ 0 h 1179530"/>
                <a:gd name="connsiteX1" fmla="*/ 1175624 w 1183376"/>
                <a:gd name="connsiteY1" fmla="*/ 969535 h 1179530"/>
                <a:gd name="connsiteX2" fmla="*/ 947951 w 1183376"/>
                <a:gd name="connsiteY2" fmla="*/ 1177808 h 1179530"/>
                <a:gd name="connsiteX3" fmla="*/ 0 w 1183376"/>
                <a:gd name="connsiteY3" fmla="*/ 1179530 h 1179530"/>
                <a:gd name="connsiteX4" fmla="*/ 1183249 w 1183376"/>
                <a:gd name="connsiteY4" fmla="*/ 0 h 11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76" h="1179530">
                  <a:moveTo>
                    <a:pt x="1183249" y="0"/>
                  </a:moveTo>
                  <a:cubicBezTo>
                    <a:pt x="1184639" y="329732"/>
                    <a:pt x="1174234" y="639803"/>
                    <a:pt x="1175624" y="969535"/>
                  </a:cubicBezTo>
                  <a:lnTo>
                    <a:pt x="947951" y="1177808"/>
                  </a:lnTo>
                  <a:lnTo>
                    <a:pt x="0" y="1179530"/>
                  </a:lnTo>
                  <a:lnTo>
                    <a:pt x="1183249" y="0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10B8589-0588-4FC4-86F4-B1C893018A9E}"/>
              </a:ext>
            </a:extLst>
          </p:cNvPr>
          <p:cNvSpPr/>
          <p:nvPr/>
        </p:nvSpPr>
        <p:spPr>
          <a:xfrm>
            <a:off x="8442792" y="4848098"/>
            <a:ext cx="70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kern="0" baseline="300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014" y="4913510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43D5C"/>
                </a:solidFill>
                <a:cs typeface="Arial"/>
              </a:rPr>
              <a:t>Шишкин В.О., Скачкова С. А.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FA254267-5626-4475-99C1-2D66A051EB0E}"/>
              </a:ext>
            </a:extLst>
          </p:cNvPr>
          <p:cNvGrpSpPr/>
          <p:nvPr/>
        </p:nvGrpSpPr>
        <p:grpSpPr>
          <a:xfrm>
            <a:off x="8044899" y="-2835"/>
            <a:ext cx="1099101" cy="904961"/>
            <a:chOff x="7497358" y="-4762"/>
            <a:chExt cx="1642712" cy="1352548"/>
          </a:xfrm>
        </p:grpSpPr>
        <p:sp>
          <p:nvSpPr>
            <p:cNvPr id="47" name="Прямоугольник 1">
              <a:extLst>
                <a:ext uri="{FF2B5EF4-FFF2-40B4-BE49-F238E27FC236}">
                  <a16:creationId xmlns:a16="http://schemas.microsoft.com/office/drawing/2014/main" xmlns="" id="{4CF94CBD-67C5-435B-89B3-F003A5BB4D6C}"/>
                </a:ext>
              </a:extLst>
            </p:cNvPr>
            <p:cNvSpPr/>
            <p:nvPr/>
          </p:nvSpPr>
          <p:spPr>
            <a:xfrm>
              <a:off x="7864231" y="-3571"/>
              <a:ext cx="998193" cy="314071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1207743"/>
                <a:gd name="connsiteY0" fmla="*/ 597 h 521897"/>
                <a:gd name="connsiteX1" fmla="*/ 1207743 w 1207743"/>
                <a:gd name="connsiteY1" fmla="*/ 0 h 521897"/>
                <a:gd name="connsiteX2" fmla="*/ 194735 w 1207743"/>
                <a:gd name="connsiteY2" fmla="*/ 521897 h 521897"/>
                <a:gd name="connsiteX3" fmla="*/ 0 w 1207743"/>
                <a:gd name="connsiteY3" fmla="*/ 521238 h 521897"/>
                <a:gd name="connsiteX4" fmla="*/ 524852 w 1207743"/>
                <a:gd name="connsiteY4" fmla="*/ 597 h 521897"/>
                <a:gd name="connsiteX0" fmla="*/ 524852 w 1207743"/>
                <a:gd name="connsiteY0" fmla="*/ 597 h 521238"/>
                <a:gd name="connsiteX1" fmla="*/ 1207743 w 1207743"/>
                <a:gd name="connsiteY1" fmla="*/ 0 h 521238"/>
                <a:gd name="connsiteX2" fmla="*/ 897204 w 1207743"/>
                <a:gd name="connsiteY2" fmla="*/ 302822 h 521238"/>
                <a:gd name="connsiteX3" fmla="*/ 0 w 1207743"/>
                <a:gd name="connsiteY3" fmla="*/ 521238 h 521238"/>
                <a:gd name="connsiteX4" fmla="*/ 524852 w 1207743"/>
                <a:gd name="connsiteY4" fmla="*/ 597 h 521238"/>
                <a:gd name="connsiteX0" fmla="*/ 91465 w 774356"/>
                <a:gd name="connsiteY0" fmla="*/ 597 h 302822"/>
                <a:gd name="connsiteX1" fmla="*/ 774356 w 774356"/>
                <a:gd name="connsiteY1" fmla="*/ 0 h 302822"/>
                <a:gd name="connsiteX2" fmla="*/ 463817 w 774356"/>
                <a:gd name="connsiteY2" fmla="*/ 302822 h 302822"/>
                <a:gd name="connsiteX3" fmla="*/ 0 w 774356"/>
                <a:gd name="connsiteY3" fmla="*/ 228344 h 302822"/>
                <a:gd name="connsiteX4" fmla="*/ 91465 w 774356"/>
                <a:gd name="connsiteY4" fmla="*/ 597 h 302822"/>
                <a:gd name="connsiteX0" fmla="*/ 305778 w 988669"/>
                <a:gd name="connsiteY0" fmla="*/ 597 h 302822"/>
                <a:gd name="connsiteX1" fmla="*/ 988669 w 988669"/>
                <a:gd name="connsiteY1" fmla="*/ 0 h 302822"/>
                <a:gd name="connsiteX2" fmla="*/ 678130 w 988669"/>
                <a:gd name="connsiteY2" fmla="*/ 302822 h 302822"/>
                <a:gd name="connsiteX3" fmla="*/ 0 w 988669"/>
                <a:gd name="connsiteY3" fmla="*/ 302163 h 302822"/>
                <a:gd name="connsiteX4" fmla="*/ 305778 w 988669"/>
                <a:gd name="connsiteY4" fmla="*/ 597 h 302822"/>
                <a:gd name="connsiteX0" fmla="*/ 308159 w 991050"/>
                <a:gd name="connsiteY0" fmla="*/ 597 h 309307"/>
                <a:gd name="connsiteX1" fmla="*/ 991050 w 991050"/>
                <a:gd name="connsiteY1" fmla="*/ 0 h 309307"/>
                <a:gd name="connsiteX2" fmla="*/ 680511 w 991050"/>
                <a:gd name="connsiteY2" fmla="*/ 302822 h 309307"/>
                <a:gd name="connsiteX3" fmla="*/ 0 w 991050"/>
                <a:gd name="connsiteY3" fmla="*/ 309307 h 309307"/>
                <a:gd name="connsiteX4" fmla="*/ 308159 w 991050"/>
                <a:gd name="connsiteY4" fmla="*/ 597 h 309307"/>
                <a:gd name="connsiteX0" fmla="*/ 308159 w 991050"/>
                <a:gd name="connsiteY0" fmla="*/ 597 h 312347"/>
                <a:gd name="connsiteX1" fmla="*/ 991050 w 991050"/>
                <a:gd name="connsiteY1" fmla="*/ 0 h 312347"/>
                <a:gd name="connsiteX2" fmla="*/ 675748 w 991050"/>
                <a:gd name="connsiteY2" fmla="*/ 312347 h 312347"/>
                <a:gd name="connsiteX3" fmla="*/ 0 w 991050"/>
                <a:gd name="connsiteY3" fmla="*/ 309307 h 312347"/>
                <a:gd name="connsiteX4" fmla="*/ 308159 w 991050"/>
                <a:gd name="connsiteY4" fmla="*/ 597 h 312347"/>
                <a:gd name="connsiteX0" fmla="*/ 315302 w 998193"/>
                <a:gd name="connsiteY0" fmla="*/ 597 h 314070"/>
                <a:gd name="connsiteX1" fmla="*/ 998193 w 998193"/>
                <a:gd name="connsiteY1" fmla="*/ 0 h 314070"/>
                <a:gd name="connsiteX2" fmla="*/ 682891 w 998193"/>
                <a:gd name="connsiteY2" fmla="*/ 312347 h 314070"/>
                <a:gd name="connsiteX3" fmla="*/ 0 w 998193"/>
                <a:gd name="connsiteY3" fmla="*/ 314070 h 314070"/>
                <a:gd name="connsiteX4" fmla="*/ 315302 w 998193"/>
                <a:gd name="connsiteY4" fmla="*/ 597 h 3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193" h="314070">
                  <a:moveTo>
                    <a:pt x="315302" y="597"/>
                  </a:moveTo>
                  <a:lnTo>
                    <a:pt x="998193" y="0"/>
                  </a:lnTo>
                  <a:lnTo>
                    <a:pt x="682891" y="312347"/>
                  </a:lnTo>
                  <a:lnTo>
                    <a:pt x="0" y="314070"/>
                  </a:lnTo>
                  <a:lnTo>
                    <a:pt x="315302" y="597"/>
                  </a:lnTo>
                  <a:close/>
                </a:path>
              </a:pathLst>
            </a:custGeom>
            <a:solidFill>
              <a:srgbClr val="58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1">
              <a:extLst>
                <a:ext uri="{FF2B5EF4-FFF2-40B4-BE49-F238E27FC236}">
                  <a16:creationId xmlns:a16="http://schemas.microsoft.com/office/drawing/2014/main" xmlns="" id="{EAB2BD56-5204-4CBB-B3D8-FB4D14094A45}"/>
                </a:ext>
              </a:extLst>
            </p:cNvPr>
            <p:cNvSpPr/>
            <p:nvPr/>
          </p:nvSpPr>
          <p:spPr>
            <a:xfrm>
              <a:off x="7574414" y="-3571"/>
              <a:ext cx="1136306" cy="878425"/>
            </a:xfrm>
            <a:custGeom>
              <a:avLst/>
              <a:gdLst>
                <a:gd name="connsiteX0" fmla="*/ 0 w 691012"/>
                <a:gd name="connsiteY0" fmla="*/ 0 h 521238"/>
                <a:gd name="connsiteX1" fmla="*/ 691012 w 691012"/>
                <a:gd name="connsiteY1" fmla="*/ 0 h 521238"/>
                <a:gd name="connsiteX2" fmla="*/ 691012 w 691012"/>
                <a:gd name="connsiteY2" fmla="*/ 521238 h 521238"/>
                <a:gd name="connsiteX3" fmla="*/ 0 w 691012"/>
                <a:gd name="connsiteY3" fmla="*/ 521238 h 521238"/>
                <a:gd name="connsiteX4" fmla="*/ 0 w 691012"/>
                <a:gd name="connsiteY4" fmla="*/ 0 h 521238"/>
                <a:gd name="connsiteX0" fmla="*/ 0 w 691012"/>
                <a:gd name="connsiteY0" fmla="*/ 0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0 w 691012"/>
                <a:gd name="connsiteY4" fmla="*/ 0 h 619528"/>
                <a:gd name="connsiteX0" fmla="*/ 586765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586765 w 691012"/>
                <a:gd name="connsiteY4" fmla="*/ 2978 h 619528"/>
                <a:gd name="connsiteX0" fmla="*/ 498658 w 691012"/>
                <a:gd name="connsiteY0" fmla="*/ 2978 h 619528"/>
                <a:gd name="connsiteX1" fmla="*/ 691012 w 691012"/>
                <a:gd name="connsiteY1" fmla="*/ 0 h 619528"/>
                <a:gd name="connsiteX2" fmla="*/ 104248 w 691012"/>
                <a:gd name="connsiteY2" fmla="*/ 619528 h 619528"/>
                <a:gd name="connsiteX3" fmla="*/ 0 w 691012"/>
                <a:gd name="connsiteY3" fmla="*/ 521238 h 619528"/>
                <a:gd name="connsiteX4" fmla="*/ 498658 w 691012"/>
                <a:gd name="connsiteY4" fmla="*/ 2978 h 619528"/>
                <a:gd name="connsiteX0" fmla="*/ 498658 w 643387"/>
                <a:gd name="connsiteY0" fmla="*/ 0 h 616550"/>
                <a:gd name="connsiteX1" fmla="*/ 643387 w 643387"/>
                <a:gd name="connsiteY1" fmla="*/ 1785 h 616550"/>
                <a:gd name="connsiteX2" fmla="*/ 104248 w 643387"/>
                <a:gd name="connsiteY2" fmla="*/ 616550 h 616550"/>
                <a:gd name="connsiteX3" fmla="*/ 0 w 643387"/>
                <a:gd name="connsiteY3" fmla="*/ 518260 h 616550"/>
                <a:gd name="connsiteX4" fmla="*/ 498658 w 643387"/>
                <a:gd name="connsiteY4" fmla="*/ 0 h 616550"/>
                <a:gd name="connsiteX0" fmla="*/ 498658 w 691012"/>
                <a:gd name="connsiteY0" fmla="*/ 597 h 617147"/>
                <a:gd name="connsiteX1" fmla="*/ 691012 w 691012"/>
                <a:gd name="connsiteY1" fmla="*/ 0 h 617147"/>
                <a:gd name="connsiteX2" fmla="*/ 104248 w 691012"/>
                <a:gd name="connsiteY2" fmla="*/ 617147 h 617147"/>
                <a:gd name="connsiteX3" fmla="*/ 0 w 691012"/>
                <a:gd name="connsiteY3" fmla="*/ 518857 h 617147"/>
                <a:gd name="connsiteX4" fmla="*/ 498658 w 691012"/>
                <a:gd name="connsiteY4" fmla="*/ 597 h 617147"/>
                <a:gd name="connsiteX0" fmla="*/ 517708 w 710062"/>
                <a:gd name="connsiteY0" fmla="*/ 597 h 617147"/>
                <a:gd name="connsiteX1" fmla="*/ 710062 w 710062"/>
                <a:gd name="connsiteY1" fmla="*/ 0 h 617147"/>
                <a:gd name="connsiteX2" fmla="*/ 123298 w 710062"/>
                <a:gd name="connsiteY2" fmla="*/ 617147 h 617147"/>
                <a:gd name="connsiteX3" fmla="*/ 0 w 710062"/>
                <a:gd name="connsiteY3" fmla="*/ 509332 h 617147"/>
                <a:gd name="connsiteX4" fmla="*/ 517708 w 710062"/>
                <a:gd name="connsiteY4" fmla="*/ 597 h 617147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30442 w 710062"/>
                <a:gd name="connsiteY2" fmla="*/ 479034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17708 w 710062"/>
                <a:gd name="connsiteY0" fmla="*/ 597 h 509332"/>
                <a:gd name="connsiteX1" fmla="*/ 710062 w 710062"/>
                <a:gd name="connsiteY1" fmla="*/ 0 h 509332"/>
                <a:gd name="connsiteX2" fmla="*/ 192354 w 710062"/>
                <a:gd name="connsiteY2" fmla="*/ 507609 h 509332"/>
                <a:gd name="connsiteX3" fmla="*/ 0 w 710062"/>
                <a:gd name="connsiteY3" fmla="*/ 509332 h 509332"/>
                <a:gd name="connsiteX4" fmla="*/ 517708 w 710062"/>
                <a:gd name="connsiteY4" fmla="*/ 597 h 509332"/>
                <a:gd name="connsiteX0" fmla="*/ 524852 w 717206"/>
                <a:gd name="connsiteY0" fmla="*/ 597 h 516476"/>
                <a:gd name="connsiteX1" fmla="*/ 717206 w 717206"/>
                <a:gd name="connsiteY1" fmla="*/ 0 h 516476"/>
                <a:gd name="connsiteX2" fmla="*/ 199498 w 717206"/>
                <a:gd name="connsiteY2" fmla="*/ 507609 h 516476"/>
                <a:gd name="connsiteX3" fmla="*/ 0 w 717206"/>
                <a:gd name="connsiteY3" fmla="*/ 516476 h 516476"/>
                <a:gd name="connsiteX4" fmla="*/ 524852 w 717206"/>
                <a:gd name="connsiteY4" fmla="*/ 597 h 516476"/>
                <a:gd name="connsiteX0" fmla="*/ 524852 w 717206"/>
                <a:gd name="connsiteY0" fmla="*/ 597 h 517134"/>
                <a:gd name="connsiteX1" fmla="*/ 717206 w 717206"/>
                <a:gd name="connsiteY1" fmla="*/ 0 h 517134"/>
                <a:gd name="connsiteX2" fmla="*/ 189973 w 717206"/>
                <a:gd name="connsiteY2" fmla="*/ 517134 h 517134"/>
                <a:gd name="connsiteX3" fmla="*/ 0 w 717206"/>
                <a:gd name="connsiteY3" fmla="*/ 516476 h 517134"/>
                <a:gd name="connsiteX4" fmla="*/ 524852 w 717206"/>
                <a:gd name="connsiteY4" fmla="*/ 597 h 517134"/>
                <a:gd name="connsiteX0" fmla="*/ 524852 w 724349"/>
                <a:gd name="connsiteY0" fmla="*/ 2978 h 519515"/>
                <a:gd name="connsiteX1" fmla="*/ 724349 w 724349"/>
                <a:gd name="connsiteY1" fmla="*/ 0 h 519515"/>
                <a:gd name="connsiteX2" fmla="*/ 189973 w 724349"/>
                <a:gd name="connsiteY2" fmla="*/ 519515 h 519515"/>
                <a:gd name="connsiteX3" fmla="*/ 0 w 724349"/>
                <a:gd name="connsiteY3" fmla="*/ 518857 h 519515"/>
                <a:gd name="connsiteX4" fmla="*/ 524852 w 724349"/>
                <a:gd name="connsiteY4" fmla="*/ 2978 h 519515"/>
                <a:gd name="connsiteX0" fmla="*/ 524852 w 724349"/>
                <a:gd name="connsiteY0" fmla="*/ 0 h 521299"/>
                <a:gd name="connsiteX1" fmla="*/ 724349 w 724349"/>
                <a:gd name="connsiteY1" fmla="*/ 1784 h 521299"/>
                <a:gd name="connsiteX2" fmla="*/ 189973 w 724349"/>
                <a:gd name="connsiteY2" fmla="*/ 521299 h 521299"/>
                <a:gd name="connsiteX3" fmla="*/ 0 w 724349"/>
                <a:gd name="connsiteY3" fmla="*/ 520641 h 521299"/>
                <a:gd name="connsiteX4" fmla="*/ 524852 w 724349"/>
                <a:gd name="connsiteY4" fmla="*/ 0 h 521299"/>
                <a:gd name="connsiteX0" fmla="*/ 524852 w 724349"/>
                <a:gd name="connsiteY0" fmla="*/ 0 h 520641"/>
                <a:gd name="connsiteX1" fmla="*/ 724349 w 724349"/>
                <a:gd name="connsiteY1" fmla="*/ 1784 h 520641"/>
                <a:gd name="connsiteX2" fmla="*/ 199498 w 724349"/>
                <a:gd name="connsiteY2" fmla="*/ 518918 h 520641"/>
                <a:gd name="connsiteX3" fmla="*/ 0 w 724349"/>
                <a:gd name="connsiteY3" fmla="*/ 520641 h 520641"/>
                <a:gd name="connsiteX4" fmla="*/ 524852 w 724349"/>
                <a:gd name="connsiteY4" fmla="*/ 0 h 520641"/>
                <a:gd name="connsiteX0" fmla="*/ 524852 w 724349"/>
                <a:gd name="connsiteY0" fmla="*/ 0 h 521300"/>
                <a:gd name="connsiteX1" fmla="*/ 724349 w 724349"/>
                <a:gd name="connsiteY1" fmla="*/ 1784 h 521300"/>
                <a:gd name="connsiteX2" fmla="*/ 194735 w 724349"/>
                <a:gd name="connsiteY2" fmla="*/ 521300 h 521300"/>
                <a:gd name="connsiteX3" fmla="*/ 0 w 724349"/>
                <a:gd name="connsiteY3" fmla="*/ 520641 h 521300"/>
                <a:gd name="connsiteX4" fmla="*/ 524852 w 724349"/>
                <a:gd name="connsiteY4" fmla="*/ 0 h 521300"/>
                <a:gd name="connsiteX0" fmla="*/ 524852 w 776737"/>
                <a:gd name="connsiteY0" fmla="*/ 597 h 521897"/>
                <a:gd name="connsiteX1" fmla="*/ 776737 w 776737"/>
                <a:gd name="connsiteY1" fmla="*/ 0 h 521897"/>
                <a:gd name="connsiteX2" fmla="*/ 194735 w 776737"/>
                <a:gd name="connsiteY2" fmla="*/ 521897 h 521897"/>
                <a:gd name="connsiteX3" fmla="*/ 0 w 776737"/>
                <a:gd name="connsiteY3" fmla="*/ 521238 h 521897"/>
                <a:gd name="connsiteX4" fmla="*/ 524852 w 776737"/>
                <a:gd name="connsiteY4" fmla="*/ 597 h 521897"/>
                <a:gd name="connsiteX0" fmla="*/ 632536 w 884421"/>
                <a:gd name="connsiteY0" fmla="*/ 597 h 876703"/>
                <a:gd name="connsiteX1" fmla="*/ 884421 w 884421"/>
                <a:gd name="connsiteY1" fmla="*/ 0 h 876703"/>
                <a:gd name="connsiteX2" fmla="*/ 0 w 884421"/>
                <a:gd name="connsiteY2" fmla="*/ 876703 h 876703"/>
                <a:gd name="connsiteX3" fmla="*/ 107684 w 884421"/>
                <a:gd name="connsiteY3" fmla="*/ 521238 h 876703"/>
                <a:gd name="connsiteX4" fmla="*/ 632536 w 884421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47122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79658 w 1131543"/>
                <a:gd name="connsiteY0" fmla="*/ 597 h 876703"/>
                <a:gd name="connsiteX1" fmla="*/ 1131543 w 1131543"/>
                <a:gd name="connsiteY1" fmla="*/ 0 h 876703"/>
                <a:gd name="connsiteX2" fmla="*/ 259028 w 1131543"/>
                <a:gd name="connsiteY2" fmla="*/ 876703 h 876703"/>
                <a:gd name="connsiteX3" fmla="*/ 0 w 1131543"/>
                <a:gd name="connsiteY3" fmla="*/ 873663 h 876703"/>
                <a:gd name="connsiteX4" fmla="*/ 879658 w 1131543"/>
                <a:gd name="connsiteY4" fmla="*/ 597 h 876703"/>
                <a:gd name="connsiteX0" fmla="*/ 882039 w 1133924"/>
                <a:gd name="connsiteY0" fmla="*/ 597 h 876703"/>
                <a:gd name="connsiteX1" fmla="*/ 1133924 w 1133924"/>
                <a:gd name="connsiteY1" fmla="*/ 0 h 876703"/>
                <a:gd name="connsiteX2" fmla="*/ 261409 w 1133924"/>
                <a:gd name="connsiteY2" fmla="*/ 876703 h 876703"/>
                <a:gd name="connsiteX3" fmla="*/ 0 w 1133924"/>
                <a:gd name="connsiteY3" fmla="*/ 873663 h 876703"/>
                <a:gd name="connsiteX4" fmla="*/ 882039 w 1133924"/>
                <a:gd name="connsiteY4" fmla="*/ 597 h 876703"/>
                <a:gd name="connsiteX0" fmla="*/ 884420 w 1136305"/>
                <a:gd name="connsiteY0" fmla="*/ 597 h 878425"/>
                <a:gd name="connsiteX1" fmla="*/ 1136305 w 1136305"/>
                <a:gd name="connsiteY1" fmla="*/ 0 h 878425"/>
                <a:gd name="connsiteX2" fmla="*/ 263790 w 1136305"/>
                <a:gd name="connsiteY2" fmla="*/ 876703 h 878425"/>
                <a:gd name="connsiteX3" fmla="*/ 0 w 1136305"/>
                <a:gd name="connsiteY3" fmla="*/ 878425 h 878425"/>
                <a:gd name="connsiteX4" fmla="*/ 884420 w 1136305"/>
                <a:gd name="connsiteY4" fmla="*/ 597 h 8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305" h="878425">
                  <a:moveTo>
                    <a:pt x="884420" y="597"/>
                  </a:moveTo>
                  <a:lnTo>
                    <a:pt x="1136305" y="0"/>
                  </a:lnTo>
                  <a:lnTo>
                    <a:pt x="263790" y="876703"/>
                  </a:lnTo>
                  <a:lnTo>
                    <a:pt x="0" y="878425"/>
                  </a:lnTo>
                  <a:lnTo>
                    <a:pt x="884420" y="597"/>
                  </a:lnTo>
                  <a:close/>
                </a:path>
              </a:pathLst>
            </a:custGeom>
            <a:solidFill>
              <a:srgbClr val="0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авильный пятиугольник 3">
              <a:extLst>
                <a:ext uri="{FF2B5EF4-FFF2-40B4-BE49-F238E27FC236}">
                  <a16:creationId xmlns:a16="http://schemas.microsoft.com/office/drawing/2014/main" xmlns="" id="{AA4FA5B6-D9D0-4085-9F02-D5187437284E}"/>
                </a:ext>
              </a:extLst>
            </p:cNvPr>
            <p:cNvSpPr/>
            <p:nvPr/>
          </p:nvSpPr>
          <p:spPr>
            <a:xfrm>
              <a:off x="7497358" y="-4762"/>
              <a:ext cx="1642711" cy="1352548"/>
            </a:xfrm>
            <a:custGeom>
              <a:avLst/>
              <a:gdLst>
                <a:gd name="connsiteX0" fmla="*/ 1 w 912019"/>
                <a:gd name="connsiteY0" fmla="*/ 251037 h 657225"/>
                <a:gd name="connsiteX1" fmla="*/ 456010 w 912019"/>
                <a:gd name="connsiteY1" fmla="*/ 0 h 657225"/>
                <a:gd name="connsiteX2" fmla="*/ 912018 w 912019"/>
                <a:gd name="connsiteY2" fmla="*/ 251037 h 657225"/>
                <a:gd name="connsiteX3" fmla="*/ 737838 w 912019"/>
                <a:gd name="connsiteY3" fmla="*/ 657223 h 657225"/>
                <a:gd name="connsiteX4" fmla="*/ 174181 w 912019"/>
                <a:gd name="connsiteY4" fmla="*/ 657223 h 657225"/>
                <a:gd name="connsiteX5" fmla="*/ 1 w 912019"/>
                <a:gd name="connsiteY5" fmla="*/ 251037 h 657225"/>
                <a:gd name="connsiteX0" fmla="*/ 0 w 1816892"/>
                <a:gd name="connsiteY0" fmla="*/ 1348793 h 1348793"/>
                <a:gd name="connsiteX1" fmla="*/ 1360884 w 1816892"/>
                <a:gd name="connsiteY1" fmla="*/ 0 h 1348793"/>
                <a:gd name="connsiteX2" fmla="*/ 1816892 w 1816892"/>
                <a:gd name="connsiteY2" fmla="*/ 251037 h 1348793"/>
                <a:gd name="connsiteX3" fmla="*/ 1642712 w 1816892"/>
                <a:gd name="connsiteY3" fmla="*/ 657223 h 1348793"/>
                <a:gd name="connsiteX4" fmla="*/ 1079055 w 1816892"/>
                <a:gd name="connsiteY4" fmla="*/ 657223 h 1348793"/>
                <a:gd name="connsiteX5" fmla="*/ 0 w 1816892"/>
                <a:gd name="connsiteY5" fmla="*/ 1348793 h 1348793"/>
                <a:gd name="connsiteX0" fmla="*/ 0 w 1816892"/>
                <a:gd name="connsiteY0" fmla="*/ 1348793 h 1352548"/>
                <a:gd name="connsiteX1" fmla="*/ 1360884 w 1816892"/>
                <a:gd name="connsiteY1" fmla="*/ 0 h 1352548"/>
                <a:gd name="connsiteX2" fmla="*/ 1816892 w 1816892"/>
                <a:gd name="connsiteY2" fmla="*/ 251037 h 1352548"/>
                <a:gd name="connsiteX3" fmla="*/ 1642712 w 1816892"/>
                <a:gd name="connsiteY3" fmla="*/ 657223 h 1352548"/>
                <a:gd name="connsiteX4" fmla="*/ 929036 w 1816892"/>
                <a:gd name="connsiteY4" fmla="*/ 1352548 h 1352548"/>
                <a:gd name="connsiteX5" fmla="*/ 0 w 1816892"/>
                <a:gd name="connsiteY5" fmla="*/ 1348793 h 1352548"/>
                <a:gd name="connsiteX0" fmla="*/ 0 w 1642712"/>
                <a:gd name="connsiteY0" fmla="*/ 1348793 h 1352548"/>
                <a:gd name="connsiteX1" fmla="*/ 1360884 w 1642712"/>
                <a:gd name="connsiteY1" fmla="*/ 0 h 1352548"/>
                <a:gd name="connsiteX2" fmla="*/ 1640680 w 1642712"/>
                <a:gd name="connsiteY2" fmla="*/ 1005 h 1352548"/>
                <a:gd name="connsiteX3" fmla="*/ 1642712 w 1642712"/>
                <a:gd name="connsiteY3" fmla="*/ 657223 h 1352548"/>
                <a:gd name="connsiteX4" fmla="*/ 929036 w 1642712"/>
                <a:gd name="connsiteY4" fmla="*/ 1352548 h 1352548"/>
                <a:gd name="connsiteX5" fmla="*/ 0 w 1642712"/>
                <a:gd name="connsiteY5" fmla="*/ 1348793 h 13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712" h="1352548">
                  <a:moveTo>
                    <a:pt x="0" y="1348793"/>
                  </a:moveTo>
                  <a:lnTo>
                    <a:pt x="1360884" y="0"/>
                  </a:lnTo>
                  <a:lnTo>
                    <a:pt x="1640680" y="1005"/>
                  </a:lnTo>
                  <a:cubicBezTo>
                    <a:pt x="1641357" y="219744"/>
                    <a:pt x="1642035" y="438484"/>
                    <a:pt x="1642712" y="657223"/>
                  </a:cubicBezTo>
                  <a:lnTo>
                    <a:pt x="929036" y="1352548"/>
                  </a:lnTo>
                  <a:lnTo>
                    <a:pt x="0" y="1348793"/>
                  </a:lnTo>
                  <a:close/>
                </a:path>
              </a:pathLst>
            </a:custGeom>
            <a:solidFill>
              <a:srgbClr val="0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4">
              <a:extLst>
                <a:ext uri="{FF2B5EF4-FFF2-40B4-BE49-F238E27FC236}">
                  <a16:creationId xmlns:a16="http://schemas.microsoft.com/office/drawing/2014/main" xmlns="" id="{006D69F8-8C33-4EAA-9A6A-066046158129}"/>
                </a:ext>
              </a:extLst>
            </p:cNvPr>
            <p:cNvSpPr/>
            <p:nvPr/>
          </p:nvSpPr>
          <p:spPr>
            <a:xfrm>
              <a:off x="8705491" y="643512"/>
              <a:ext cx="434579" cy="428627"/>
            </a:xfrm>
            <a:custGeom>
              <a:avLst/>
              <a:gdLst>
                <a:gd name="connsiteX0" fmla="*/ 0 w 602457"/>
                <a:gd name="connsiteY0" fmla="*/ 540544 h 540544"/>
                <a:gd name="connsiteX1" fmla="*/ 301229 w 602457"/>
                <a:gd name="connsiteY1" fmla="*/ 0 h 540544"/>
                <a:gd name="connsiteX2" fmla="*/ 602457 w 602457"/>
                <a:gd name="connsiteY2" fmla="*/ 540544 h 540544"/>
                <a:gd name="connsiteX3" fmla="*/ 0 w 602457"/>
                <a:gd name="connsiteY3" fmla="*/ 540544 h 540544"/>
                <a:gd name="connsiteX0" fmla="*/ 0 w 606029"/>
                <a:gd name="connsiteY0" fmla="*/ 428626 h 428626"/>
                <a:gd name="connsiteX1" fmla="*/ 606029 w 606029"/>
                <a:gd name="connsiteY1" fmla="*/ 0 h 428626"/>
                <a:gd name="connsiteX2" fmla="*/ 602457 w 606029"/>
                <a:gd name="connsiteY2" fmla="*/ 428626 h 428626"/>
                <a:gd name="connsiteX3" fmla="*/ 0 w 606029"/>
                <a:gd name="connsiteY3" fmla="*/ 428626 h 428626"/>
                <a:gd name="connsiteX0" fmla="*/ 0 w 260747"/>
                <a:gd name="connsiteY0" fmla="*/ 342901 h 428626"/>
                <a:gd name="connsiteX1" fmla="*/ 260747 w 260747"/>
                <a:gd name="connsiteY1" fmla="*/ 0 h 428626"/>
                <a:gd name="connsiteX2" fmla="*/ 257175 w 260747"/>
                <a:gd name="connsiteY2" fmla="*/ 428626 h 428626"/>
                <a:gd name="connsiteX3" fmla="*/ 0 w 260747"/>
                <a:gd name="connsiteY3" fmla="*/ 342901 h 428626"/>
                <a:gd name="connsiteX0" fmla="*/ 0 w 434578"/>
                <a:gd name="connsiteY0" fmla="*/ 428626 h 428626"/>
                <a:gd name="connsiteX1" fmla="*/ 434578 w 434578"/>
                <a:gd name="connsiteY1" fmla="*/ 0 h 428626"/>
                <a:gd name="connsiteX2" fmla="*/ 431006 w 434578"/>
                <a:gd name="connsiteY2" fmla="*/ 428626 h 428626"/>
                <a:gd name="connsiteX3" fmla="*/ 0 w 434578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78" h="428626">
                  <a:moveTo>
                    <a:pt x="0" y="428626"/>
                  </a:moveTo>
                  <a:lnTo>
                    <a:pt x="434578" y="0"/>
                  </a:lnTo>
                  <a:cubicBezTo>
                    <a:pt x="433387" y="142875"/>
                    <a:pt x="432197" y="285751"/>
                    <a:pt x="431006" y="428626"/>
                  </a:cubicBezTo>
                  <a:lnTo>
                    <a:pt x="0" y="428626"/>
                  </a:lnTo>
                  <a:close/>
                </a:path>
              </a:pathLst>
            </a:custGeom>
            <a:solidFill>
              <a:srgbClr val="199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8F8AF1-9F6A-499C-A99A-6A66B6C7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" y="103031"/>
            <a:ext cx="385741" cy="511332"/>
          </a:xfrm>
          <a:prstGeom prst="rect">
            <a:avLst/>
          </a:prstGeom>
        </p:spPr>
      </p:pic>
      <p:pic>
        <p:nvPicPr>
          <p:cNvPr id="65" name="Picture 6" descr="https://i.ytimg.com/vi/B240eO_rHHU/maxresdefault.jpg">
            <a:extLst>
              <a:ext uri="{FF2B5EF4-FFF2-40B4-BE49-F238E27FC236}">
                <a16:creationId xmlns:a16="http://schemas.microsoft.com/office/drawing/2014/main" xmlns="" id="{4B319B19-EE00-41F3-A861-D047E4E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8" y="155409"/>
            <a:ext cx="391365" cy="3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E9CAAD-728F-4090-8E60-1BF75B103075}"/>
              </a:ext>
            </a:extLst>
          </p:cNvPr>
          <p:cNvSpPr/>
          <p:nvPr/>
        </p:nvSpPr>
        <p:spPr>
          <a:xfrm>
            <a:off x="995807" y="1976463"/>
            <a:ext cx="2980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метеорологические особенности территории Северного Кавказа;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гидрологические особенности рек Предгорной зоны Северного Кавказа 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возможность возникновения ливней большой интенсивности, приводящих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катастрофическим последствиям – паводкам 1–3% обеспеченности;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1"/>
                </a:solidFill>
              </a:rPr>
              <a:t>величины максимальных расходов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1–3% обеспеченности в десятки раз превышают значения среднемноголетних расходов и в сотни раз расходы 95</a:t>
            </a:r>
            <a:r>
              <a:rPr lang="ru-RU" sz="800" dirty="0">
                <a:solidFill>
                  <a:schemeClr val="bg1"/>
                </a:solidFill>
              </a:rPr>
              <a:t>%</a:t>
            </a:r>
            <a:r>
              <a:rPr lang="ru-RU" sz="1200" dirty="0">
                <a:solidFill>
                  <a:schemeClr val="bg1"/>
                </a:solidFill>
              </a:rPr>
              <a:t> обеспеченности.</a:t>
            </a:r>
          </a:p>
        </p:txBody>
      </p:sp>
      <p:pic>
        <p:nvPicPr>
          <p:cNvPr id="26" name="Picture 4" descr="Рисунок1">
            <a:extLst>
              <a:ext uri="{FF2B5EF4-FFF2-40B4-BE49-F238E27FC236}">
                <a16:creationId xmlns:a16="http://schemas.microsoft.com/office/drawing/2014/main" xmlns="" id="{4D02E23A-9294-4D82-B713-6D4CDAC2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2" y="-14867"/>
            <a:ext cx="9168064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C14328A-E53C-4F87-8A1E-C86F3928AC2F}"/>
              </a:ext>
            </a:extLst>
          </p:cNvPr>
          <p:cNvGrpSpPr/>
          <p:nvPr/>
        </p:nvGrpSpPr>
        <p:grpSpPr>
          <a:xfrm>
            <a:off x="-22121" y="711445"/>
            <a:ext cx="3768211" cy="716140"/>
            <a:chOff x="-9247" y="542329"/>
            <a:chExt cx="3440710" cy="640816"/>
          </a:xfrm>
        </p:grpSpPr>
        <p:sp>
          <p:nvSpPr>
            <p:cNvPr id="32" name="Параллелограмм 2">
              <a:extLst>
                <a:ext uri="{FF2B5EF4-FFF2-40B4-BE49-F238E27FC236}">
                  <a16:creationId xmlns:a16="http://schemas.microsoft.com/office/drawing/2014/main" xmlns="" id="{84900B31-D87E-42F0-9EE8-5161A85F7D03}"/>
                </a:ext>
              </a:extLst>
            </p:cNvPr>
            <p:cNvSpPr/>
            <p:nvPr/>
          </p:nvSpPr>
          <p:spPr>
            <a:xfrm>
              <a:off x="-9247" y="542329"/>
              <a:ext cx="3440710" cy="640816"/>
            </a:xfrm>
            <a:custGeom>
              <a:avLst/>
              <a:gdLst>
                <a:gd name="connsiteX0" fmla="*/ 0 w 9832745"/>
                <a:gd name="connsiteY0" fmla="*/ 3217537 h 3217537"/>
                <a:gd name="connsiteX1" fmla="*/ 33950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9832745"/>
                <a:gd name="connsiteY0" fmla="*/ 3217537 h 3217537"/>
                <a:gd name="connsiteX1" fmla="*/ 1591616 w 9832745"/>
                <a:gd name="connsiteY1" fmla="*/ 0 h 3217537"/>
                <a:gd name="connsiteX2" fmla="*/ 9832745 w 9832745"/>
                <a:gd name="connsiteY2" fmla="*/ 0 h 3217537"/>
                <a:gd name="connsiteX3" fmla="*/ 6437729 w 9832745"/>
                <a:gd name="connsiteY3" fmla="*/ 3217537 h 3217537"/>
                <a:gd name="connsiteX4" fmla="*/ 0 w 9832745"/>
                <a:gd name="connsiteY4" fmla="*/ 32175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4862929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17537"/>
                <a:gd name="connsiteX1" fmla="*/ 16816 w 8257945"/>
                <a:gd name="connsiteY1" fmla="*/ 0 h 3217537"/>
                <a:gd name="connsiteX2" fmla="*/ 8257945 w 8257945"/>
                <a:gd name="connsiteY2" fmla="*/ 0 h 3217537"/>
                <a:gd name="connsiteX3" fmla="*/ 5711004 w 8257945"/>
                <a:gd name="connsiteY3" fmla="*/ 3217537 h 3217537"/>
                <a:gd name="connsiteX4" fmla="*/ 0 w 8257945"/>
                <a:gd name="connsiteY4" fmla="*/ 3204837 h 3217537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75812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7898"/>
                <a:gd name="connsiteX1" fmla="*/ 16816 w 8257945"/>
                <a:gd name="connsiteY1" fmla="*/ 0 h 3207898"/>
                <a:gd name="connsiteX2" fmla="*/ 8257945 w 8257945"/>
                <a:gd name="connsiteY2" fmla="*/ 0 h 3207898"/>
                <a:gd name="connsiteX3" fmla="*/ 5537180 w 8257945"/>
                <a:gd name="connsiteY3" fmla="*/ 3207898 h 3207898"/>
                <a:gd name="connsiteX4" fmla="*/ 0 w 8257945"/>
                <a:gd name="connsiteY4" fmla="*/ 3204837 h 3207898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6851147 w 8257945"/>
                <a:gd name="connsiteY3" fmla="*/ 3160210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226300 w 8257945"/>
                <a:gd name="connsiteY3" fmla="*/ 3187404 h 3204836"/>
                <a:gd name="connsiteX4" fmla="*/ 0 w 8257945"/>
                <a:gd name="connsiteY4" fmla="*/ 3204837 h 3204836"/>
                <a:gd name="connsiteX0" fmla="*/ 0 w 8257945"/>
                <a:gd name="connsiteY0" fmla="*/ 3204837 h 3204838"/>
                <a:gd name="connsiteX1" fmla="*/ 16816 w 8257945"/>
                <a:gd name="connsiteY1" fmla="*/ 0 h 3204838"/>
                <a:gd name="connsiteX2" fmla="*/ 8257945 w 8257945"/>
                <a:gd name="connsiteY2" fmla="*/ 0 h 3204838"/>
                <a:gd name="connsiteX3" fmla="*/ 5226301 w 8257945"/>
                <a:gd name="connsiteY3" fmla="*/ 3187403 h 3204838"/>
                <a:gd name="connsiteX4" fmla="*/ 0 w 8257945"/>
                <a:gd name="connsiteY4" fmla="*/ 3204837 h 3204838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5817275 w 8257945"/>
                <a:gd name="connsiteY3" fmla="*/ 3173807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53837 w 8257945"/>
                <a:gd name="connsiteY3" fmla="*/ 3173808 h 3204836"/>
                <a:gd name="connsiteX4" fmla="*/ 0 w 8257945"/>
                <a:gd name="connsiteY4" fmla="*/ 3204837 h 3204836"/>
                <a:gd name="connsiteX0" fmla="*/ 0 w 8257945"/>
                <a:gd name="connsiteY0" fmla="*/ 3204837 h 3204836"/>
                <a:gd name="connsiteX1" fmla="*/ 16816 w 8257945"/>
                <a:gd name="connsiteY1" fmla="*/ 0 h 3204836"/>
                <a:gd name="connsiteX2" fmla="*/ 8257945 w 8257945"/>
                <a:gd name="connsiteY2" fmla="*/ 0 h 3204836"/>
                <a:gd name="connsiteX3" fmla="*/ 6205329 w 8257945"/>
                <a:gd name="connsiteY3" fmla="*/ 3150030 h 3204836"/>
                <a:gd name="connsiteX4" fmla="*/ 0 w 8257945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205329 w 7761813"/>
                <a:gd name="connsiteY3" fmla="*/ 3150030 h 3204836"/>
                <a:gd name="connsiteX4" fmla="*/ 0 w 7761813"/>
                <a:gd name="connsiteY4" fmla="*/ 3204837 h 3204836"/>
                <a:gd name="connsiteX0" fmla="*/ 0 w 7761813"/>
                <a:gd name="connsiteY0" fmla="*/ 3204837 h 3204836"/>
                <a:gd name="connsiteX1" fmla="*/ 16816 w 7761813"/>
                <a:gd name="connsiteY1" fmla="*/ 0 h 3204836"/>
                <a:gd name="connsiteX2" fmla="*/ 7761813 w 7761813"/>
                <a:gd name="connsiteY2" fmla="*/ 0 h 3204836"/>
                <a:gd name="connsiteX3" fmla="*/ 6433169 w 7761813"/>
                <a:gd name="connsiteY3" fmla="*/ 3150029 h 3204836"/>
                <a:gd name="connsiteX4" fmla="*/ 0 w 7761813"/>
                <a:gd name="connsiteY4" fmla="*/ 3204837 h 32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813" h="3204836">
                  <a:moveTo>
                    <a:pt x="0" y="3204837"/>
                  </a:moveTo>
                  <a:cubicBezTo>
                    <a:pt x="5605" y="2136558"/>
                    <a:pt x="11211" y="1068279"/>
                    <a:pt x="16816" y="0"/>
                  </a:cubicBezTo>
                  <a:lnTo>
                    <a:pt x="7761813" y="0"/>
                  </a:lnTo>
                  <a:lnTo>
                    <a:pt x="6433169" y="3150029"/>
                  </a:lnTo>
                  <a:lnTo>
                    <a:pt x="0" y="32048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A7DD5E6-3D3F-46C1-9FC1-4A4CC242C873}"/>
                </a:ext>
              </a:extLst>
            </p:cNvPr>
            <p:cNvSpPr/>
            <p:nvPr/>
          </p:nvSpPr>
          <p:spPr>
            <a:xfrm>
              <a:off x="103881" y="587453"/>
              <a:ext cx="3254219" cy="528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spc="6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Плотина Владимирского водохранилища, 2002 г.</a:t>
              </a:r>
              <a:endParaRPr lang="ru-RU" sz="20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558</Words>
  <Application>Microsoft Office PowerPoint</Application>
  <PresentationFormat>Экран (16:9)</PresentationFormat>
  <Paragraphs>127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Смоленцев Виталий Михайлович</dc:creator>
  <cp:lastModifiedBy>Смоленцев Виталий Михайлович</cp:lastModifiedBy>
  <cp:revision>766</cp:revision>
  <cp:lastPrinted>2018-01-27T10:35:55Z</cp:lastPrinted>
  <dcterms:created xsi:type="dcterms:W3CDTF">2012-07-30T23:42:41Z</dcterms:created>
  <dcterms:modified xsi:type="dcterms:W3CDTF">2018-10-08T06:25:24Z</dcterms:modified>
</cp:coreProperties>
</file>