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heme/themeOverride3.xml" ContentType="application/vnd.openxmlformats-officedocument.themeOverride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Default Extension="vml" ContentType="application/vnd.openxmlformats-officedocument.vmlDrawing"/>
  <Override PartName="/ppt/charts/chart10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1"/>
  </p:sldMasterIdLst>
  <p:notesMasterIdLst>
    <p:notesMasterId r:id="rId32"/>
  </p:notesMasterIdLst>
  <p:handoutMasterIdLst>
    <p:handoutMasterId r:id="rId33"/>
  </p:handoutMasterIdLst>
  <p:sldIdLst>
    <p:sldId id="294" r:id="rId2"/>
    <p:sldId id="278" r:id="rId3"/>
    <p:sldId id="259" r:id="rId4"/>
    <p:sldId id="279" r:id="rId5"/>
    <p:sldId id="292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5" r:id="rId16"/>
    <p:sldId id="276" r:id="rId17"/>
    <p:sldId id="268" r:id="rId18"/>
    <p:sldId id="281" r:id="rId19"/>
    <p:sldId id="282" r:id="rId20"/>
    <p:sldId id="285" r:id="rId21"/>
    <p:sldId id="283" r:id="rId22"/>
    <p:sldId id="289" r:id="rId23"/>
    <p:sldId id="308" r:id="rId24"/>
    <p:sldId id="306" r:id="rId25"/>
    <p:sldId id="288" r:id="rId26"/>
    <p:sldId id="293" r:id="rId27"/>
    <p:sldId id="291" r:id="rId28"/>
    <p:sldId id="280" r:id="rId29"/>
    <p:sldId id="284" r:id="rId30"/>
    <p:sldId id="30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93A29A"/>
    <a:srgbClr val="800080"/>
    <a:srgbClr val="C53E2E"/>
    <a:srgbClr val="FFF5AF"/>
    <a:srgbClr val="FDD94E"/>
    <a:srgbClr val="1499B8"/>
    <a:srgbClr val="B6DDDE"/>
    <a:srgbClr val="B62A24"/>
    <a:srgbClr val="07377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1" autoAdjust="0"/>
    <p:restoredTop sz="99454" autoAdjust="0"/>
  </p:normalViewPr>
  <p:slideViewPr>
    <p:cSldViewPr snapToGrid="0" snapToObjects="1">
      <p:cViewPr>
        <p:scale>
          <a:sx n="70" d="100"/>
          <a:sy n="70" d="100"/>
        </p:scale>
        <p:origin x="-1152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yk\Documents\&#1052;&#1086;&#1085;&#1086;&#1075;&#1088;&#1072;&#1092;&#1080;&#1080;\&#1084;&#1086;&#1085;&#1086;&#1075;&#1088;&#1072;&#1092;&#1080;&#1103;%20&#1056;&#1053;&#1060;\&#1056;&#1048;&#1057;&#1059;&#1053;&#1050;&#1048;%20&#1088;&#1072;&#1079;&#1076;&#1077;&#1083;%202.2_2.3\&#1056;&#1080;&#1089;%2010_&#1088;&#1080;&#1089;&#1091;&#1085;&#1082;&#1080;%20&#1101;&#1082;&#1089;&#1077;&#1083;&#1100;%20&#1095;&#1080;&#1089;&#1083;&#1086;%20&#1054;&#1043;&#1071;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GENIA_SMILE:&#1043;&#1080;&#1076;&#1088;&#1086;&#1075;&#1088;&#1072;&#1092;&#1099;_&#1050;&#1072;&#1084;&#1072;:&#1042;&#1103;&#1090;&#1082;&#1072;_&#1042;&#1103;&#1090;&#1089;&#1082;&#1080;&#1077;%20&#1087;&#1086;&#1083;&#1103;&#1085;&#1099;.xlsx" TargetMode="External"/><Relationship Id="rId1" Type="http://schemas.openxmlformats.org/officeDocument/2006/relationships/themeOverride" Target="../theme/themeOverride1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Tata:Desktop:Vyatka_Stats_Full_p_t.xlsx" TargetMode="External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GENIA_SMILE:&#1043;&#1080;&#1076;&#1088;&#1086;&#1075;&#1088;&#1072;&#1092;&#1099;_&#1050;&#1072;&#1084;&#1072;:&#1042;&#1103;&#1090;&#1082;&#1072;_&#1042;&#1103;&#1090;&#1089;&#1082;&#1080;&#1077;%20&#1087;&#1086;&#1083;&#1103;&#1085;&#1099;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GENIA_SMILE:&#1043;&#1080;&#1076;&#1088;&#1086;&#1075;&#1088;&#1072;&#1092;&#1099;_&#1050;&#1072;&#1084;&#1072;:&#1042;&#1103;&#1090;&#1082;&#1072;_&#1042;&#1103;&#1090;&#1089;&#1082;&#1080;&#1077;%20&#1087;&#1086;&#1083;&#1103;&#1085;&#1099;.xlsx" TargetMode="External"/><Relationship Id="rId1" Type="http://schemas.openxmlformats.org/officeDocument/2006/relationships/themeOverride" Target="../theme/themeOverride3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GENIA_SMILE:&#1043;&#1080;&#1076;&#1088;&#1086;&#1075;&#1088;&#1072;&#1092;&#1099;_&#1050;&#1072;&#1084;&#1072;:&#1042;&#1103;&#1090;&#1082;&#1072;_&#1042;&#1103;&#1090;&#1089;&#1082;&#1080;&#1077;%20&#1087;&#1086;&#1083;&#1103;&#1085;&#1099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ata:Downloads:14-12-2017_16-40-36:Total_Don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ata:Downloads:14-12-2017_16-40-36:Total_Elshanka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ata:Downloads:14-12-2017_16-40-36:Total_Sev_Dvin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yk\Documents\&#1052;&#1086;&#1085;&#1086;&#1075;&#1088;&#1072;&#1092;&#1080;&#1080;\&#1084;&#1086;&#1085;&#1086;&#1075;&#1088;&#1072;&#1092;&#1080;&#1103;%20&#1056;&#1053;&#1060;\&#1056;&#1048;&#1057;&#1059;&#1053;&#1050;&#1048;%20&#1088;&#1072;&#1079;&#1076;&#1077;&#1083;%202.2_2.3\&#1056;&#1080;&#1089;%2010_&#1088;&#1080;&#1089;&#1091;&#1085;&#1082;&#1080;%20&#1101;&#1082;&#1089;&#1077;&#1083;&#1100;%20&#1095;&#1080;&#1089;&#1083;&#1086;%20&#1054;&#1043;&#1071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ata:Desktop:Q-and-PARAM_ETR:05-%20DON:05-%20DON-Q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ata:Desktop:Q-and-PARAM_ETR:05-%20DON:05-%20DON-Q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yk\Documents\&#1075;&#1088;&#1072;&#1085;&#1090;&#1099;\&#1056;&#1053;&#1060;%20&#1088;&#1099;&#1073;&#1082;&#1080;\&#1054;&#1090;&#1095;&#1077;&#1090;%202017\Q-and-PARAM_ETR\Q-and-PARAM_ETR\05-%20DON\05-%20DON-Q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yk\Documents\&#1075;&#1088;&#1072;&#1085;&#1090;&#1099;\&#1056;&#1053;&#1060;%20&#1088;&#1099;&#1073;&#1082;&#1080;\&#1054;&#1090;&#1095;&#1077;&#1090;%202017\Q-and-PARAM_ETR\Q-and-PARAM_ETR\01-Baltiiski\01-Baltiiski-Q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yk\Documents\&#1075;&#1088;&#1072;&#1085;&#1090;&#1099;\&#1056;&#1053;&#1060;%20&#1088;&#1099;&#1073;&#1082;&#1080;\&#1054;&#1090;&#1095;&#1077;&#1090;%202017\Q-and-PARAM_ETR\Q-and-PARAM_ETR\09-OKA\09-OKA-Q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ata:Desktop:Q-and-PARAM_ETR:SVODNAYA_ETR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YandexDisk\Prog\R\RGrWat\extra\allGrwat_sample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7.9363298337708083E-2"/>
          <c:y val="0.12084499854184894"/>
          <c:w val="0.8900811461067365"/>
          <c:h val="0.7257910469524661"/>
        </c:manualLayout>
      </c:layout>
      <c:barChart>
        <c:barDir val="col"/>
        <c:grouping val="clustered"/>
        <c:ser>
          <c:idx val="1"/>
          <c:order val="0"/>
          <c:spPr>
            <a:solidFill>
              <a:schemeClr val="tx2"/>
            </a:solidFill>
          </c:spPr>
          <c:dLbls>
            <c:showVal val="1"/>
          </c:dLbls>
          <c:cat>
            <c:numRef>
              <c:f>'Fig 2'!$A$3:$A$27</c:f>
              <c:numCache>
                <c:formatCode>General</c:formatCode>
                <c:ptCount val="25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  <c:pt idx="18">
                  <c:v>2009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2013</c:v>
                </c:pt>
                <c:pt idx="23">
                  <c:v>2014</c:v>
                </c:pt>
                <c:pt idx="24">
                  <c:v>2015</c:v>
                </c:pt>
              </c:numCache>
            </c:numRef>
          </c:cat>
          <c:val>
            <c:numRef>
              <c:f>'Fig 2'!$B$3:$B$27</c:f>
              <c:numCache>
                <c:formatCode>General</c:formatCode>
                <c:ptCount val="25"/>
                <c:pt idx="0">
                  <c:v>153</c:v>
                </c:pt>
                <c:pt idx="1">
                  <c:v>142</c:v>
                </c:pt>
                <c:pt idx="2">
                  <c:v>163</c:v>
                </c:pt>
                <c:pt idx="3">
                  <c:v>195</c:v>
                </c:pt>
                <c:pt idx="4">
                  <c:v>254</c:v>
                </c:pt>
                <c:pt idx="5">
                  <c:v>206</c:v>
                </c:pt>
                <c:pt idx="6">
                  <c:v>150</c:v>
                </c:pt>
                <c:pt idx="7">
                  <c:v>175</c:v>
                </c:pt>
                <c:pt idx="8">
                  <c:v>160</c:v>
                </c:pt>
                <c:pt idx="9">
                  <c:v>193</c:v>
                </c:pt>
                <c:pt idx="10">
                  <c:v>285</c:v>
                </c:pt>
                <c:pt idx="11">
                  <c:v>258</c:v>
                </c:pt>
                <c:pt idx="12">
                  <c:v>220</c:v>
                </c:pt>
                <c:pt idx="13">
                  <c:v>310</c:v>
                </c:pt>
                <c:pt idx="14">
                  <c:v>361</c:v>
                </c:pt>
                <c:pt idx="15">
                  <c:v>387</c:v>
                </c:pt>
                <c:pt idx="16">
                  <c:v>436</c:v>
                </c:pt>
                <c:pt idx="17">
                  <c:v>349</c:v>
                </c:pt>
                <c:pt idx="18">
                  <c:v>385</c:v>
                </c:pt>
                <c:pt idx="19">
                  <c:v>467</c:v>
                </c:pt>
                <c:pt idx="20">
                  <c:v>322</c:v>
                </c:pt>
                <c:pt idx="21">
                  <c:v>469</c:v>
                </c:pt>
                <c:pt idx="22">
                  <c:v>455</c:v>
                </c:pt>
                <c:pt idx="23">
                  <c:v>368</c:v>
                </c:pt>
                <c:pt idx="24">
                  <c:v>432</c:v>
                </c:pt>
              </c:numCache>
            </c:numRef>
          </c:val>
        </c:ser>
        <c:gapWidth val="124"/>
        <c:overlap val="-10"/>
        <c:axId val="110194688"/>
        <c:axId val="110248320"/>
      </c:barChart>
      <c:catAx>
        <c:axId val="110194688"/>
        <c:scaling>
          <c:orientation val="minMax"/>
        </c:scaling>
        <c:axPos val="b"/>
        <c:majorGridlines>
          <c:spPr>
            <a:ln>
              <a:solidFill>
                <a:sysClr val="window" lastClr="FFFFFF">
                  <a:lumMod val="85000"/>
                </a:sysClr>
              </a:solidFill>
            </a:ln>
          </c:spPr>
        </c:majorGridlines>
        <c:numFmt formatCode="General" sourceLinked="1"/>
        <c:tickLblPos val="nextTo"/>
        <c:txPr>
          <a:bodyPr rot="-5400000" vert="horz"/>
          <a:lstStyle/>
          <a:p>
            <a:pPr>
              <a:defRPr sz="1000"/>
            </a:pPr>
            <a:endParaRPr lang="ru-RU"/>
          </a:p>
        </c:txPr>
        <c:crossAx val="110248320"/>
        <c:crosses val="autoZero"/>
        <c:auto val="1"/>
        <c:lblAlgn val="ctr"/>
        <c:lblOffset val="100"/>
      </c:catAx>
      <c:valAx>
        <c:axId val="110248320"/>
        <c:scaling>
          <c:orientation val="minMax"/>
          <c:max val="600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7.5000000000000011E-2"/>
              <c:y val="1.7988116068824729E-2"/>
            </c:manualLayout>
          </c:layout>
        </c:title>
        <c:numFmt formatCode="General" sourceLinked="1"/>
        <c:tickLblPos val="nextTo"/>
        <c:crossAx val="110194688"/>
        <c:crosses val="autoZero"/>
        <c:crossBetween val="between"/>
        <c:majorUnit val="100"/>
      </c:valAx>
      <c:spPr>
        <a:ln>
          <a:solidFill>
            <a:schemeClr val="bg1">
              <a:lumMod val="65000"/>
            </a:schemeClr>
          </a:solidFill>
        </a:ln>
      </c:spPr>
    </c:plotArea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6256032512065"/>
          <c:y val="8.4639498432602281E-2"/>
          <c:w val="0.86907603579913129"/>
          <c:h val="0.82528768543430497"/>
        </c:manualLayout>
      </c:layout>
      <c:lineChart>
        <c:grouping val="standard"/>
        <c:ser>
          <c:idx val="0"/>
          <c:order val="0"/>
          <c:spPr>
            <a:ln w="25400" cap="flat" cmpd="sng" algn="ctr">
              <a:solidFill>
                <a:srgbClr val="000090"/>
              </a:solidFill>
              <a:prstDash val="solid"/>
            </a:ln>
            <a:effectLst/>
          </c:spPr>
          <c:marker>
            <c:symbol val="none"/>
          </c:marker>
          <c:cat>
            <c:numRef>
              <c:f>'1962'!$A$89:$A$466</c:f>
              <c:numCache>
                <c:formatCode>dd/mm/yyyy;@</c:formatCode>
                <c:ptCount val="378"/>
                <c:pt idx="0">
                  <c:v>22735</c:v>
                </c:pt>
                <c:pt idx="1">
                  <c:v>22736</c:v>
                </c:pt>
                <c:pt idx="2">
                  <c:v>22737</c:v>
                </c:pt>
                <c:pt idx="3">
                  <c:v>22738</c:v>
                </c:pt>
                <c:pt idx="4">
                  <c:v>22739</c:v>
                </c:pt>
                <c:pt idx="5">
                  <c:v>22740</c:v>
                </c:pt>
                <c:pt idx="6">
                  <c:v>22741</c:v>
                </c:pt>
                <c:pt idx="7">
                  <c:v>22742</c:v>
                </c:pt>
                <c:pt idx="8">
                  <c:v>22743</c:v>
                </c:pt>
                <c:pt idx="9">
                  <c:v>22744</c:v>
                </c:pt>
                <c:pt idx="10">
                  <c:v>22745</c:v>
                </c:pt>
                <c:pt idx="11">
                  <c:v>22746</c:v>
                </c:pt>
                <c:pt idx="12">
                  <c:v>22747</c:v>
                </c:pt>
                <c:pt idx="13">
                  <c:v>22748</c:v>
                </c:pt>
                <c:pt idx="14">
                  <c:v>22749</c:v>
                </c:pt>
                <c:pt idx="15">
                  <c:v>22750</c:v>
                </c:pt>
                <c:pt idx="16">
                  <c:v>22751</c:v>
                </c:pt>
                <c:pt idx="17">
                  <c:v>22752</c:v>
                </c:pt>
                <c:pt idx="18">
                  <c:v>22753</c:v>
                </c:pt>
                <c:pt idx="19">
                  <c:v>22754</c:v>
                </c:pt>
                <c:pt idx="20">
                  <c:v>22755</c:v>
                </c:pt>
                <c:pt idx="21">
                  <c:v>22756</c:v>
                </c:pt>
                <c:pt idx="22">
                  <c:v>22757</c:v>
                </c:pt>
                <c:pt idx="23">
                  <c:v>22758</c:v>
                </c:pt>
                <c:pt idx="24">
                  <c:v>22759</c:v>
                </c:pt>
                <c:pt idx="25">
                  <c:v>22760</c:v>
                </c:pt>
                <c:pt idx="26">
                  <c:v>22761</c:v>
                </c:pt>
                <c:pt idx="27">
                  <c:v>22762</c:v>
                </c:pt>
                <c:pt idx="28">
                  <c:v>22763</c:v>
                </c:pt>
                <c:pt idx="29">
                  <c:v>22764</c:v>
                </c:pt>
                <c:pt idx="30">
                  <c:v>22765</c:v>
                </c:pt>
                <c:pt idx="31">
                  <c:v>22766</c:v>
                </c:pt>
                <c:pt idx="32">
                  <c:v>22767</c:v>
                </c:pt>
                <c:pt idx="33">
                  <c:v>22768</c:v>
                </c:pt>
                <c:pt idx="34">
                  <c:v>22769</c:v>
                </c:pt>
                <c:pt idx="35">
                  <c:v>22770</c:v>
                </c:pt>
                <c:pt idx="36">
                  <c:v>22771</c:v>
                </c:pt>
                <c:pt idx="37">
                  <c:v>22772</c:v>
                </c:pt>
                <c:pt idx="38">
                  <c:v>22773</c:v>
                </c:pt>
                <c:pt idx="39">
                  <c:v>22774</c:v>
                </c:pt>
                <c:pt idx="40">
                  <c:v>22775</c:v>
                </c:pt>
                <c:pt idx="41">
                  <c:v>22776</c:v>
                </c:pt>
                <c:pt idx="42">
                  <c:v>22777</c:v>
                </c:pt>
                <c:pt idx="43">
                  <c:v>22778</c:v>
                </c:pt>
                <c:pt idx="44">
                  <c:v>22779</c:v>
                </c:pt>
                <c:pt idx="45">
                  <c:v>22780</c:v>
                </c:pt>
                <c:pt idx="46">
                  <c:v>22781</c:v>
                </c:pt>
                <c:pt idx="47">
                  <c:v>22782</c:v>
                </c:pt>
                <c:pt idx="48">
                  <c:v>22783</c:v>
                </c:pt>
                <c:pt idx="49">
                  <c:v>22784</c:v>
                </c:pt>
                <c:pt idx="50">
                  <c:v>22785</c:v>
                </c:pt>
                <c:pt idx="51">
                  <c:v>22786</c:v>
                </c:pt>
                <c:pt idx="52">
                  <c:v>22787</c:v>
                </c:pt>
                <c:pt idx="53">
                  <c:v>22788</c:v>
                </c:pt>
                <c:pt idx="54">
                  <c:v>22789</c:v>
                </c:pt>
                <c:pt idx="55">
                  <c:v>22790</c:v>
                </c:pt>
                <c:pt idx="56">
                  <c:v>22791</c:v>
                </c:pt>
                <c:pt idx="57">
                  <c:v>22792</c:v>
                </c:pt>
                <c:pt idx="58">
                  <c:v>22793</c:v>
                </c:pt>
                <c:pt idx="59">
                  <c:v>22794</c:v>
                </c:pt>
                <c:pt idx="60">
                  <c:v>22795</c:v>
                </c:pt>
                <c:pt idx="61">
                  <c:v>22796</c:v>
                </c:pt>
                <c:pt idx="62">
                  <c:v>22797</c:v>
                </c:pt>
                <c:pt idx="63">
                  <c:v>22798</c:v>
                </c:pt>
                <c:pt idx="64">
                  <c:v>22799</c:v>
                </c:pt>
                <c:pt idx="65">
                  <c:v>22800</c:v>
                </c:pt>
                <c:pt idx="66">
                  <c:v>22801</c:v>
                </c:pt>
                <c:pt idx="67">
                  <c:v>22802</c:v>
                </c:pt>
                <c:pt idx="68">
                  <c:v>22803</c:v>
                </c:pt>
                <c:pt idx="69">
                  <c:v>22804</c:v>
                </c:pt>
                <c:pt idx="70">
                  <c:v>22805</c:v>
                </c:pt>
                <c:pt idx="71">
                  <c:v>22806</c:v>
                </c:pt>
                <c:pt idx="72">
                  <c:v>22807</c:v>
                </c:pt>
                <c:pt idx="73">
                  <c:v>22808</c:v>
                </c:pt>
                <c:pt idx="74">
                  <c:v>22809</c:v>
                </c:pt>
                <c:pt idx="75">
                  <c:v>22810</c:v>
                </c:pt>
                <c:pt idx="76">
                  <c:v>22811</c:v>
                </c:pt>
                <c:pt idx="77">
                  <c:v>22812</c:v>
                </c:pt>
                <c:pt idx="78">
                  <c:v>22813</c:v>
                </c:pt>
                <c:pt idx="79">
                  <c:v>22814</c:v>
                </c:pt>
                <c:pt idx="80">
                  <c:v>22815</c:v>
                </c:pt>
                <c:pt idx="81">
                  <c:v>22816</c:v>
                </c:pt>
                <c:pt idx="82">
                  <c:v>22817</c:v>
                </c:pt>
                <c:pt idx="83">
                  <c:v>22818</c:v>
                </c:pt>
                <c:pt idx="84">
                  <c:v>22819</c:v>
                </c:pt>
                <c:pt idx="85">
                  <c:v>22820</c:v>
                </c:pt>
                <c:pt idx="86">
                  <c:v>22821</c:v>
                </c:pt>
                <c:pt idx="87">
                  <c:v>22822</c:v>
                </c:pt>
                <c:pt idx="88">
                  <c:v>22823</c:v>
                </c:pt>
                <c:pt idx="89">
                  <c:v>22824</c:v>
                </c:pt>
                <c:pt idx="90">
                  <c:v>22825</c:v>
                </c:pt>
                <c:pt idx="91">
                  <c:v>22826</c:v>
                </c:pt>
                <c:pt idx="92">
                  <c:v>22827</c:v>
                </c:pt>
                <c:pt idx="93">
                  <c:v>22828</c:v>
                </c:pt>
                <c:pt idx="94">
                  <c:v>22829</c:v>
                </c:pt>
                <c:pt idx="95">
                  <c:v>22830</c:v>
                </c:pt>
                <c:pt idx="96">
                  <c:v>22831</c:v>
                </c:pt>
                <c:pt idx="97">
                  <c:v>22832</c:v>
                </c:pt>
                <c:pt idx="98">
                  <c:v>22833</c:v>
                </c:pt>
                <c:pt idx="99">
                  <c:v>22834</c:v>
                </c:pt>
                <c:pt idx="100">
                  <c:v>22835</c:v>
                </c:pt>
                <c:pt idx="101">
                  <c:v>22836</c:v>
                </c:pt>
                <c:pt idx="102">
                  <c:v>22837</c:v>
                </c:pt>
                <c:pt idx="103">
                  <c:v>22838</c:v>
                </c:pt>
                <c:pt idx="104">
                  <c:v>22839</c:v>
                </c:pt>
                <c:pt idx="105">
                  <c:v>22840</c:v>
                </c:pt>
                <c:pt idx="106">
                  <c:v>22841</c:v>
                </c:pt>
                <c:pt idx="107">
                  <c:v>22842</c:v>
                </c:pt>
                <c:pt idx="108">
                  <c:v>22843</c:v>
                </c:pt>
                <c:pt idx="109">
                  <c:v>22844</c:v>
                </c:pt>
                <c:pt idx="110">
                  <c:v>22845</c:v>
                </c:pt>
                <c:pt idx="111">
                  <c:v>22846</c:v>
                </c:pt>
                <c:pt idx="112">
                  <c:v>22847</c:v>
                </c:pt>
                <c:pt idx="113">
                  <c:v>22848</c:v>
                </c:pt>
                <c:pt idx="114">
                  <c:v>22849</c:v>
                </c:pt>
                <c:pt idx="115">
                  <c:v>22850</c:v>
                </c:pt>
                <c:pt idx="116">
                  <c:v>22851</c:v>
                </c:pt>
                <c:pt idx="117">
                  <c:v>22852</c:v>
                </c:pt>
                <c:pt idx="118">
                  <c:v>22853</c:v>
                </c:pt>
                <c:pt idx="119">
                  <c:v>22854</c:v>
                </c:pt>
                <c:pt idx="120">
                  <c:v>22855</c:v>
                </c:pt>
                <c:pt idx="121">
                  <c:v>22856</c:v>
                </c:pt>
                <c:pt idx="122">
                  <c:v>22857</c:v>
                </c:pt>
                <c:pt idx="123">
                  <c:v>22858</c:v>
                </c:pt>
                <c:pt idx="124">
                  <c:v>22859</c:v>
                </c:pt>
                <c:pt idx="125">
                  <c:v>22860</c:v>
                </c:pt>
                <c:pt idx="126">
                  <c:v>22861</c:v>
                </c:pt>
                <c:pt idx="127">
                  <c:v>22862</c:v>
                </c:pt>
                <c:pt idx="128">
                  <c:v>22863</c:v>
                </c:pt>
                <c:pt idx="129">
                  <c:v>22864</c:v>
                </c:pt>
                <c:pt idx="130">
                  <c:v>22865</c:v>
                </c:pt>
                <c:pt idx="131">
                  <c:v>22866</c:v>
                </c:pt>
                <c:pt idx="132">
                  <c:v>22867</c:v>
                </c:pt>
                <c:pt idx="133">
                  <c:v>22868</c:v>
                </c:pt>
                <c:pt idx="134">
                  <c:v>22869</c:v>
                </c:pt>
                <c:pt idx="135">
                  <c:v>22870</c:v>
                </c:pt>
                <c:pt idx="136">
                  <c:v>22871</c:v>
                </c:pt>
                <c:pt idx="137">
                  <c:v>22872</c:v>
                </c:pt>
                <c:pt idx="138">
                  <c:v>22873</c:v>
                </c:pt>
                <c:pt idx="139">
                  <c:v>22874</c:v>
                </c:pt>
                <c:pt idx="140">
                  <c:v>22875</c:v>
                </c:pt>
                <c:pt idx="141">
                  <c:v>22876</c:v>
                </c:pt>
                <c:pt idx="142">
                  <c:v>22877</c:v>
                </c:pt>
                <c:pt idx="143">
                  <c:v>22878</c:v>
                </c:pt>
                <c:pt idx="144">
                  <c:v>22879</c:v>
                </c:pt>
                <c:pt idx="145">
                  <c:v>22880</c:v>
                </c:pt>
                <c:pt idx="146">
                  <c:v>22881</c:v>
                </c:pt>
                <c:pt idx="147">
                  <c:v>22882</c:v>
                </c:pt>
                <c:pt idx="148">
                  <c:v>22883</c:v>
                </c:pt>
                <c:pt idx="149">
                  <c:v>22884</c:v>
                </c:pt>
                <c:pt idx="150">
                  <c:v>22885</c:v>
                </c:pt>
                <c:pt idx="151">
                  <c:v>22886</c:v>
                </c:pt>
                <c:pt idx="152">
                  <c:v>22887</c:v>
                </c:pt>
                <c:pt idx="153">
                  <c:v>22888</c:v>
                </c:pt>
                <c:pt idx="154">
                  <c:v>22889</c:v>
                </c:pt>
                <c:pt idx="155">
                  <c:v>22890</c:v>
                </c:pt>
                <c:pt idx="156">
                  <c:v>22891</c:v>
                </c:pt>
                <c:pt idx="157">
                  <c:v>22892</c:v>
                </c:pt>
                <c:pt idx="158">
                  <c:v>22893</c:v>
                </c:pt>
                <c:pt idx="159">
                  <c:v>22894</c:v>
                </c:pt>
                <c:pt idx="160">
                  <c:v>22895</c:v>
                </c:pt>
                <c:pt idx="161">
                  <c:v>22896</c:v>
                </c:pt>
                <c:pt idx="162">
                  <c:v>22897</c:v>
                </c:pt>
                <c:pt idx="163">
                  <c:v>22898</c:v>
                </c:pt>
                <c:pt idx="164">
                  <c:v>22899</c:v>
                </c:pt>
                <c:pt idx="165">
                  <c:v>22900</c:v>
                </c:pt>
                <c:pt idx="166">
                  <c:v>22901</c:v>
                </c:pt>
                <c:pt idx="167">
                  <c:v>22902</c:v>
                </c:pt>
                <c:pt idx="168">
                  <c:v>22903</c:v>
                </c:pt>
                <c:pt idx="169">
                  <c:v>22904</c:v>
                </c:pt>
                <c:pt idx="170">
                  <c:v>22905</c:v>
                </c:pt>
                <c:pt idx="171">
                  <c:v>22906</c:v>
                </c:pt>
                <c:pt idx="172">
                  <c:v>22907</c:v>
                </c:pt>
                <c:pt idx="173">
                  <c:v>22908</c:v>
                </c:pt>
                <c:pt idx="174">
                  <c:v>22909</c:v>
                </c:pt>
                <c:pt idx="175">
                  <c:v>22910</c:v>
                </c:pt>
                <c:pt idx="176">
                  <c:v>22911</c:v>
                </c:pt>
                <c:pt idx="177">
                  <c:v>22912</c:v>
                </c:pt>
                <c:pt idx="178">
                  <c:v>22913</c:v>
                </c:pt>
                <c:pt idx="179">
                  <c:v>22914</c:v>
                </c:pt>
                <c:pt idx="180">
                  <c:v>22915</c:v>
                </c:pt>
                <c:pt idx="181">
                  <c:v>22916</c:v>
                </c:pt>
                <c:pt idx="182">
                  <c:v>22917</c:v>
                </c:pt>
                <c:pt idx="183">
                  <c:v>22918</c:v>
                </c:pt>
                <c:pt idx="184">
                  <c:v>22919</c:v>
                </c:pt>
                <c:pt idx="185">
                  <c:v>22920</c:v>
                </c:pt>
                <c:pt idx="186">
                  <c:v>22921</c:v>
                </c:pt>
                <c:pt idx="187">
                  <c:v>22922</c:v>
                </c:pt>
                <c:pt idx="188">
                  <c:v>22923</c:v>
                </c:pt>
                <c:pt idx="189">
                  <c:v>22924</c:v>
                </c:pt>
                <c:pt idx="190">
                  <c:v>22925</c:v>
                </c:pt>
                <c:pt idx="191">
                  <c:v>22926</c:v>
                </c:pt>
                <c:pt idx="192">
                  <c:v>22927</c:v>
                </c:pt>
                <c:pt idx="193">
                  <c:v>22928</c:v>
                </c:pt>
                <c:pt idx="194">
                  <c:v>22929</c:v>
                </c:pt>
                <c:pt idx="195">
                  <c:v>22930</c:v>
                </c:pt>
                <c:pt idx="196">
                  <c:v>22931</c:v>
                </c:pt>
                <c:pt idx="197">
                  <c:v>22932</c:v>
                </c:pt>
                <c:pt idx="198">
                  <c:v>22933</c:v>
                </c:pt>
                <c:pt idx="199">
                  <c:v>22934</c:v>
                </c:pt>
                <c:pt idx="200">
                  <c:v>22935</c:v>
                </c:pt>
                <c:pt idx="201">
                  <c:v>22936</c:v>
                </c:pt>
                <c:pt idx="202">
                  <c:v>22937</c:v>
                </c:pt>
                <c:pt idx="203">
                  <c:v>22938</c:v>
                </c:pt>
                <c:pt idx="204">
                  <c:v>22939</c:v>
                </c:pt>
                <c:pt idx="205">
                  <c:v>22940</c:v>
                </c:pt>
                <c:pt idx="206">
                  <c:v>22941</c:v>
                </c:pt>
                <c:pt idx="207">
                  <c:v>22942</c:v>
                </c:pt>
                <c:pt idx="208">
                  <c:v>22943</c:v>
                </c:pt>
                <c:pt idx="209">
                  <c:v>22944</c:v>
                </c:pt>
                <c:pt idx="210">
                  <c:v>22945</c:v>
                </c:pt>
                <c:pt idx="211">
                  <c:v>22946</c:v>
                </c:pt>
                <c:pt idx="212">
                  <c:v>22947</c:v>
                </c:pt>
                <c:pt idx="213">
                  <c:v>22948</c:v>
                </c:pt>
                <c:pt idx="214">
                  <c:v>22949</c:v>
                </c:pt>
                <c:pt idx="215">
                  <c:v>22950</c:v>
                </c:pt>
                <c:pt idx="216">
                  <c:v>22951</c:v>
                </c:pt>
                <c:pt idx="217">
                  <c:v>22952</c:v>
                </c:pt>
                <c:pt idx="218">
                  <c:v>22953</c:v>
                </c:pt>
                <c:pt idx="219">
                  <c:v>22954</c:v>
                </c:pt>
                <c:pt idx="220">
                  <c:v>22955</c:v>
                </c:pt>
                <c:pt idx="221">
                  <c:v>22956</c:v>
                </c:pt>
                <c:pt idx="222">
                  <c:v>22957</c:v>
                </c:pt>
                <c:pt idx="223">
                  <c:v>22958</c:v>
                </c:pt>
                <c:pt idx="224">
                  <c:v>22959</c:v>
                </c:pt>
                <c:pt idx="225">
                  <c:v>22960</c:v>
                </c:pt>
                <c:pt idx="226">
                  <c:v>22961</c:v>
                </c:pt>
                <c:pt idx="227">
                  <c:v>22962</c:v>
                </c:pt>
                <c:pt idx="228">
                  <c:v>22963</c:v>
                </c:pt>
                <c:pt idx="229">
                  <c:v>22964</c:v>
                </c:pt>
                <c:pt idx="230">
                  <c:v>22965</c:v>
                </c:pt>
                <c:pt idx="231">
                  <c:v>22966</c:v>
                </c:pt>
                <c:pt idx="232">
                  <c:v>22967</c:v>
                </c:pt>
                <c:pt idx="233">
                  <c:v>22968</c:v>
                </c:pt>
                <c:pt idx="234">
                  <c:v>22969</c:v>
                </c:pt>
                <c:pt idx="235">
                  <c:v>22970</c:v>
                </c:pt>
                <c:pt idx="236">
                  <c:v>22971</c:v>
                </c:pt>
                <c:pt idx="237">
                  <c:v>22972</c:v>
                </c:pt>
                <c:pt idx="238">
                  <c:v>22973</c:v>
                </c:pt>
                <c:pt idx="239">
                  <c:v>22974</c:v>
                </c:pt>
                <c:pt idx="240">
                  <c:v>22975</c:v>
                </c:pt>
                <c:pt idx="241">
                  <c:v>22976</c:v>
                </c:pt>
                <c:pt idx="242">
                  <c:v>22977</c:v>
                </c:pt>
                <c:pt idx="243">
                  <c:v>22978</c:v>
                </c:pt>
                <c:pt idx="244">
                  <c:v>22979</c:v>
                </c:pt>
                <c:pt idx="245">
                  <c:v>22980</c:v>
                </c:pt>
                <c:pt idx="246">
                  <c:v>22981</c:v>
                </c:pt>
                <c:pt idx="247">
                  <c:v>22982</c:v>
                </c:pt>
                <c:pt idx="248">
                  <c:v>22983</c:v>
                </c:pt>
                <c:pt idx="249">
                  <c:v>22984</c:v>
                </c:pt>
                <c:pt idx="250">
                  <c:v>22985</c:v>
                </c:pt>
                <c:pt idx="251">
                  <c:v>22986</c:v>
                </c:pt>
                <c:pt idx="252">
                  <c:v>22987</c:v>
                </c:pt>
                <c:pt idx="253">
                  <c:v>22988</c:v>
                </c:pt>
                <c:pt idx="254">
                  <c:v>22989</c:v>
                </c:pt>
                <c:pt idx="255">
                  <c:v>22990</c:v>
                </c:pt>
                <c:pt idx="256">
                  <c:v>22991</c:v>
                </c:pt>
                <c:pt idx="257">
                  <c:v>22992</c:v>
                </c:pt>
                <c:pt idx="258">
                  <c:v>22993</c:v>
                </c:pt>
                <c:pt idx="259">
                  <c:v>22994</c:v>
                </c:pt>
                <c:pt idx="260">
                  <c:v>22995</c:v>
                </c:pt>
                <c:pt idx="261">
                  <c:v>22996</c:v>
                </c:pt>
                <c:pt idx="262">
                  <c:v>22997</c:v>
                </c:pt>
                <c:pt idx="263">
                  <c:v>22998</c:v>
                </c:pt>
                <c:pt idx="264">
                  <c:v>22999</c:v>
                </c:pt>
                <c:pt idx="265">
                  <c:v>23000</c:v>
                </c:pt>
                <c:pt idx="266">
                  <c:v>23001</c:v>
                </c:pt>
                <c:pt idx="267">
                  <c:v>23002</c:v>
                </c:pt>
                <c:pt idx="268">
                  <c:v>23003</c:v>
                </c:pt>
                <c:pt idx="269">
                  <c:v>23004</c:v>
                </c:pt>
                <c:pt idx="270">
                  <c:v>23005</c:v>
                </c:pt>
                <c:pt idx="271">
                  <c:v>23006</c:v>
                </c:pt>
                <c:pt idx="272">
                  <c:v>23007</c:v>
                </c:pt>
                <c:pt idx="273">
                  <c:v>23008</c:v>
                </c:pt>
                <c:pt idx="274">
                  <c:v>23009</c:v>
                </c:pt>
                <c:pt idx="275">
                  <c:v>23010</c:v>
                </c:pt>
                <c:pt idx="276">
                  <c:v>23011</c:v>
                </c:pt>
                <c:pt idx="277">
                  <c:v>23012</c:v>
                </c:pt>
                <c:pt idx="278">
                  <c:v>23013</c:v>
                </c:pt>
                <c:pt idx="279">
                  <c:v>23014</c:v>
                </c:pt>
                <c:pt idx="280">
                  <c:v>23015</c:v>
                </c:pt>
                <c:pt idx="281">
                  <c:v>23016</c:v>
                </c:pt>
                <c:pt idx="282">
                  <c:v>23017</c:v>
                </c:pt>
                <c:pt idx="283">
                  <c:v>23018</c:v>
                </c:pt>
                <c:pt idx="284">
                  <c:v>23019</c:v>
                </c:pt>
                <c:pt idx="285">
                  <c:v>23020</c:v>
                </c:pt>
                <c:pt idx="286">
                  <c:v>23021</c:v>
                </c:pt>
                <c:pt idx="287">
                  <c:v>23022</c:v>
                </c:pt>
                <c:pt idx="288">
                  <c:v>23023</c:v>
                </c:pt>
                <c:pt idx="289">
                  <c:v>23024</c:v>
                </c:pt>
                <c:pt idx="290">
                  <c:v>23025</c:v>
                </c:pt>
                <c:pt idx="291">
                  <c:v>23026</c:v>
                </c:pt>
                <c:pt idx="292">
                  <c:v>23027</c:v>
                </c:pt>
                <c:pt idx="293">
                  <c:v>23028</c:v>
                </c:pt>
                <c:pt idx="294">
                  <c:v>23029</c:v>
                </c:pt>
                <c:pt idx="295">
                  <c:v>23030</c:v>
                </c:pt>
                <c:pt idx="296">
                  <c:v>23031</c:v>
                </c:pt>
                <c:pt idx="297">
                  <c:v>23032</c:v>
                </c:pt>
                <c:pt idx="298">
                  <c:v>23033</c:v>
                </c:pt>
                <c:pt idx="299">
                  <c:v>23034</c:v>
                </c:pt>
                <c:pt idx="300">
                  <c:v>23035</c:v>
                </c:pt>
                <c:pt idx="301">
                  <c:v>23036</c:v>
                </c:pt>
                <c:pt idx="302">
                  <c:v>23037</c:v>
                </c:pt>
                <c:pt idx="303">
                  <c:v>23038</c:v>
                </c:pt>
                <c:pt idx="304">
                  <c:v>23039</c:v>
                </c:pt>
                <c:pt idx="305">
                  <c:v>23040</c:v>
                </c:pt>
                <c:pt idx="306">
                  <c:v>23041</c:v>
                </c:pt>
                <c:pt idx="307">
                  <c:v>23042</c:v>
                </c:pt>
                <c:pt idx="308">
                  <c:v>23043</c:v>
                </c:pt>
                <c:pt idx="309">
                  <c:v>23044</c:v>
                </c:pt>
                <c:pt idx="310">
                  <c:v>23045</c:v>
                </c:pt>
                <c:pt idx="311">
                  <c:v>23046</c:v>
                </c:pt>
                <c:pt idx="312">
                  <c:v>23047</c:v>
                </c:pt>
                <c:pt idx="313">
                  <c:v>23048</c:v>
                </c:pt>
                <c:pt idx="314">
                  <c:v>23049</c:v>
                </c:pt>
                <c:pt idx="315">
                  <c:v>23050</c:v>
                </c:pt>
                <c:pt idx="316">
                  <c:v>23051</c:v>
                </c:pt>
                <c:pt idx="317">
                  <c:v>23052</c:v>
                </c:pt>
                <c:pt idx="318">
                  <c:v>23053</c:v>
                </c:pt>
                <c:pt idx="319">
                  <c:v>23054</c:v>
                </c:pt>
                <c:pt idx="320">
                  <c:v>23055</c:v>
                </c:pt>
                <c:pt idx="321">
                  <c:v>23056</c:v>
                </c:pt>
                <c:pt idx="322">
                  <c:v>23057</c:v>
                </c:pt>
                <c:pt idx="323">
                  <c:v>23058</c:v>
                </c:pt>
                <c:pt idx="324">
                  <c:v>23059</c:v>
                </c:pt>
                <c:pt idx="325">
                  <c:v>23060</c:v>
                </c:pt>
                <c:pt idx="326">
                  <c:v>23061</c:v>
                </c:pt>
                <c:pt idx="327">
                  <c:v>23062</c:v>
                </c:pt>
                <c:pt idx="328">
                  <c:v>23063</c:v>
                </c:pt>
                <c:pt idx="329">
                  <c:v>23064</c:v>
                </c:pt>
                <c:pt idx="330">
                  <c:v>23065</c:v>
                </c:pt>
                <c:pt idx="331">
                  <c:v>23066</c:v>
                </c:pt>
                <c:pt idx="332">
                  <c:v>23067</c:v>
                </c:pt>
                <c:pt idx="333">
                  <c:v>23068</c:v>
                </c:pt>
                <c:pt idx="334">
                  <c:v>23069</c:v>
                </c:pt>
                <c:pt idx="335">
                  <c:v>23070</c:v>
                </c:pt>
                <c:pt idx="336">
                  <c:v>23071</c:v>
                </c:pt>
                <c:pt idx="337">
                  <c:v>23072</c:v>
                </c:pt>
                <c:pt idx="338">
                  <c:v>23073</c:v>
                </c:pt>
                <c:pt idx="339">
                  <c:v>23074</c:v>
                </c:pt>
                <c:pt idx="340">
                  <c:v>23075</c:v>
                </c:pt>
                <c:pt idx="341">
                  <c:v>23076</c:v>
                </c:pt>
                <c:pt idx="342">
                  <c:v>23077</c:v>
                </c:pt>
                <c:pt idx="343">
                  <c:v>23078</c:v>
                </c:pt>
                <c:pt idx="344">
                  <c:v>23079</c:v>
                </c:pt>
                <c:pt idx="345">
                  <c:v>23080</c:v>
                </c:pt>
                <c:pt idx="346">
                  <c:v>23081</c:v>
                </c:pt>
                <c:pt idx="347">
                  <c:v>23082</c:v>
                </c:pt>
                <c:pt idx="348">
                  <c:v>23083</c:v>
                </c:pt>
                <c:pt idx="349">
                  <c:v>23084</c:v>
                </c:pt>
                <c:pt idx="350">
                  <c:v>23085</c:v>
                </c:pt>
                <c:pt idx="351">
                  <c:v>23086</c:v>
                </c:pt>
                <c:pt idx="352">
                  <c:v>23087</c:v>
                </c:pt>
                <c:pt idx="353">
                  <c:v>23088</c:v>
                </c:pt>
                <c:pt idx="354">
                  <c:v>23089</c:v>
                </c:pt>
                <c:pt idx="355">
                  <c:v>23090</c:v>
                </c:pt>
                <c:pt idx="356">
                  <c:v>23091</c:v>
                </c:pt>
                <c:pt idx="357">
                  <c:v>23092</c:v>
                </c:pt>
                <c:pt idx="358">
                  <c:v>23093</c:v>
                </c:pt>
                <c:pt idx="359">
                  <c:v>23094</c:v>
                </c:pt>
                <c:pt idx="360">
                  <c:v>23095</c:v>
                </c:pt>
                <c:pt idx="361">
                  <c:v>23096</c:v>
                </c:pt>
                <c:pt idx="362">
                  <c:v>23097</c:v>
                </c:pt>
                <c:pt idx="363">
                  <c:v>23098</c:v>
                </c:pt>
                <c:pt idx="364">
                  <c:v>23099</c:v>
                </c:pt>
                <c:pt idx="365">
                  <c:v>23100</c:v>
                </c:pt>
                <c:pt idx="366">
                  <c:v>23101</c:v>
                </c:pt>
                <c:pt idx="367">
                  <c:v>23102</c:v>
                </c:pt>
                <c:pt idx="368">
                  <c:v>23103</c:v>
                </c:pt>
                <c:pt idx="369">
                  <c:v>23104</c:v>
                </c:pt>
                <c:pt idx="370">
                  <c:v>23105</c:v>
                </c:pt>
                <c:pt idx="371">
                  <c:v>23106</c:v>
                </c:pt>
                <c:pt idx="372">
                  <c:v>23107</c:v>
                </c:pt>
                <c:pt idx="373">
                  <c:v>23108</c:v>
                </c:pt>
                <c:pt idx="374">
                  <c:v>23109</c:v>
                </c:pt>
                <c:pt idx="375">
                  <c:v>23110</c:v>
                </c:pt>
                <c:pt idx="376">
                  <c:v>23111</c:v>
                </c:pt>
                <c:pt idx="377">
                  <c:v>23112</c:v>
                </c:pt>
              </c:numCache>
            </c:numRef>
          </c:cat>
          <c:val>
            <c:numRef>
              <c:f>'1962'!$B$89:$B$466</c:f>
              <c:numCache>
                <c:formatCode>General</c:formatCode>
                <c:ptCount val="378"/>
                <c:pt idx="0">
                  <c:v>235</c:v>
                </c:pt>
                <c:pt idx="1">
                  <c:v>235</c:v>
                </c:pt>
                <c:pt idx="2">
                  <c:v>240</c:v>
                </c:pt>
                <c:pt idx="3">
                  <c:v>254</c:v>
                </c:pt>
                <c:pt idx="4">
                  <c:v>278</c:v>
                </c:pt>
                <c:pt idx="5">
                  <c:v>308</c:v>
                </c:pt>
                <c:pt idx="6">
                  <c:v>348</c:v>
                </c:pt>
                <c:pt idx="7">
                  <c:v>399</c:v>
                </c:pt>
                <c:pt idx="8">
                  <c:v>503</c:v>
                </c:pt>
                <c:pt idx="9">
                  <c:v>718</c:v>
                </c:pt>
                <c:pt idx="10">
                  <c:v>1290</c:v>
                </c:pt>
                <c:pt idx="11">
                  <c:v>1660</c:v>
                </c:pt>
                <c:pt idx="12">
                  <c:v>2030</c:v>
                </c:pt>
                <c:pt idx="13">
                  <c:v>2420</c:v>
                </c:pt>
                <c:pt idx="14">
                  <c:v>2840</c:v>
                </c:pt>
                <c:pt idx="15">
                  <c:v>3330</c:v>
                </c:pt>
                <c:pt idx="16">
                  <c:v>3750</c:v>
                </c:pt>
                <c:pt idx="17">
                  <c:v>4000</c:v>
                </c:pt>
                <c:pt idx="18">
                  <c:v>4250</c:v>
                </c:pt>
                <c:pt idx="19">
                  <c:v>4400</c:v>
                </c:pt>
                <c:pt idx="20">
                  <c:v>4480</c:v>
                </c:pt>
                <c:pt idx="21">
                  <c:v>4520</c:v>
                </c:pt>
                <c:pt idx="22">
                  <c:v>4530</c:v>
                </c:pt>
                <c:pt idx="23">
                  <c:v>4530</c:v>
                </c:pt>
                <c:pt idx="24">
                  <c:v>4530</c:v>
                </c:pt>
                <c:pt idx="25">
                  <c:v>4530</c:v>
                </c:pt>
                <c:pt idx="26">
                  <c:v>4530</c:v>
                </c:pt>
                <c:pt idx="27">
                  <c:v>4530</c:v>
                </c:pt>
                <c:pt idx="28">
                  <c:v>4530</c:v>
                </c:pt>
                <c:pt idx="29">
                  <c:v>4530</c:v>
                </c:pt>
                <c:pt idx="30">
                  <c:v>4530</c:v>
                </c:pt>
                <c:pt idx="31">
                  <c:v>4520</c:v>
                </c:pt>
                <c:pt idx="32">
                  <c:v>4500</c:v>
                </c:pt>
                <c:pt idx="33">
                  <c:v>4480</c:v>
                </c:pt>
                <c:pt idx="34">
                  <c:v>4470</c:v>
                </c:pt>
                <c:pt idx="35">
                  <c:v>4410</c:v>
                </c:pt>
                <c:pt idx="36">
                  <c:v>4340</c:v>
                </c:pt>
                <c:pt idx="37">
                  <c:v>4240</c:v>
                </c:pt>
                <c:pt idx="38">
                  <c:v>4120</c:v>
                </c:pt>
                <c:pt idx="39">
                  <c:v>4020</c:v>
                </c:pt>
                <c:pt idx="40">
                  <c:v>3890</c:v>
                </c:pt>
                <c:pt idx="41">
                  <c:v>3740</c:v>
                </c:pt>
                <c:pt idx="42">
                  <c:v>3590</c:v>
                </c:pt>
                <c:pt idx="43">
                  <c:v>3420</c:v>
                </c:pt>
                <c:pt idx="44">
                  <c:v>3300</c:v>
                </c:pt>
                <c:pt idx="45">
                  <c:v>3180</c:v>
                </c:pt>
                <c:pt idx="46">
                  <c:v>3080</c:v>
                </c:pt>
                <c:pt idx="47">
                  <c:v>3000</c:v>
                </c:pt>
                <c:pt idx="48">
                  <c:v>2940</c:v>
                </c:pt>
                <c:pt idx="49">
                  <c:v>2880</c:v>
                </c:pt>
                <c:pt idx="50">
                  <c:v>2840</c:v>
                </c:pt>
                <c:pt idx="51">
                  <c:v>2800</c:v>
                </c:pt>
                <c:pt idx="52">
                  <c:v>2740</c:v>
                </c:pt>
                <c:pt idx="53">
                  <c:v>2660</c:v>
                </c:pt>
                <c:pt idx="54">
                  <c:v>2520</c:v>
                </c:pt>
                <c:pt idx="55">
                  <c:v>2370</c:v>
                </c:pt>
                <c:pt idx="56">
                  <c:v>2190</c:v>
                </c:pt>
                <c:pt idx="57">
                  <c:v>1970</c:v>
                </c:pt>
                <c:pt idx="58">
                  <c:v>1770</c:v>
                </c:pt>
                <c:pt idx="59">
                  <c:v>1590</c:v>
                </c:pt>
                <c:pt idx="60">
                  <c:v>1420</c:v>
                </c:pt>
                <c:pt idx="61">
                  <c:v>1280</c:v>
                </c:pt>
                <c:pt idx="62">
                  <c:v>1130</c:v>
                </c:pt>
                <c:pt idx="63">
                  <c:v>1110</c:v>
                </c:pt>
                <c:pt idx="64">
                  <c:v>996</c:v>
                </c:pt>
                <c:pt idx="65">
                  <c:v>954</c:v>
                </c:pt>
                <c:pt idx="66">
                  <c:v>906</c:v>
                </c:pt>
                <c:pt idx="67">
                  <c:v>846</c:v>
                </c:pt>
                <c:pt idx="68">
                  <c:v>788</c:v>
                </c:pt>
                <c:pt idx="69">
                  <c:v>745</c:v>
                </c:pt>
                <c:pt idx="70">
                  <c:v>710</c:v>
                </c:pt>
                <c:pt idx="71">
                  <c:v>678</c:v>
                </c:pt>
                <c:pt idx="72">
                  <c:v>660</c:v>
                </c:pt>
                <c:pt idx="73">
                  <c:v>648</c:v>
                </c:pt>
                <c:pt idx="74">
                  <c:v>636</c:v>
                </c:pt>
                <c:pt idx="75">
                  <c:v>620</c:v>
                </c:pt>
                <c:pt idx="76">
                  <c:v>620</c:v>
                </c:pt>
                <c:pt idx="77">
                  <c:v>612</c:v>
                </c:pt>
                <c:pt idx="78">
                  <c:v>596</c:v>
                </c:pt>
                <c:pt idx="79">
                  <c:v>592</c:v>
                </c:pt>
                <c:pt idx="80">
                  <c:v>588</c:v>
                </c:pt>
                <c:pt idx="81">
                  <c:v>588</c:v>
                </c:pt>
                <c:pt idx="82">
                  <c:v>580</c:v>
                </c:pt>
                <c:pt idx="83">
                  <c:v>572</c:v>
                </c:pt>
                <c:pt idx="84">
                  <c:v>569</c:v>
                </c:pt>
                <c:pt idx="85">
                  <c:v>572</c:v>
                </c:pt>
                <c:pt idx="86">
                  <c:v>592</c:v>
                </c:pt>
                <c:pt idx="87">
                  <c:v>608</c:v>
                </c:pt>
                <c:pt idx="88">
                  <c:v>620</c:v>
                </c:pt>
                <c:pt idx="89">
                  <c:v>628</c:v>
                </c:pt>
                <c:pt idx="90">
                  <c:v>648</c:v>
                </c:pt>
                <c:pt idx="91">
                  <c:v>656</c:v>
                </c:pt>
                <c:pt idx="92">
                  <c:v>652</c:v>
                </c:pt>
                <c:pt idx="93">
                  <c:v>648</c:v>
                </c:pt>
                <c:pt idx="94">
                  <c:v>640</c:v>
                </c:pt>
                <c:pt idx="95">
                  <c:v>636</c:v>
                </c:pt>
                <c:pt idx="96">
                  <c:v>632</c:v>
                </c:pt>
                <c:pt idx="97">
                  <c:v>628</c:v>
                </c:pt>
                <c:pt idx="98">
                  <c:v>620</c:v>
                </c:pt>
                <c:pt idx="99">
                  <c:v>608</c:v>
                </c:pt>
                <c:pt idx="100">
                  <c:v>604</c:v>
                </c:pt>
                <c:pt idx="101">
                  <c:v>588</c:v>
                </c:pt>
                <c:pt idx="102">
                  <c:v>565</c:v>
                </c:pt>
                <c:pt idx="103">
                  <c:v>542</c:v>
                </c:pt>
                <c:pt idx="104">
                  <c:v>527</c:v>
                </c:pt>
                <c:pt idx="105">
                  <c:v>527</c:v>
                </c:pt>
                <c:pt idx="106">
                  <c:v>508</c:v>
                </c:pt>
                <c:pt idx="107">
                  <c:v>485</c:v>
                </c:pt>
                <c:pt idx="108">
                  <c:v>470</c:v>
                </c:pt>
                <c:pt idx="109">
                  <c:v>459</c:v>
                </c:pt>
                <c:pt idx="110">
                  <c:v>452</c:v>
                </c:pt>
                <c:pt idx="111">
                  <c:v>441</c:v>
                </c:pt>
                <c:pt idx="112">
                  <c:v>441</c:v>
                </c:pt>
                <c:pt idx="113">
                  <c:v>441</c:v>
                </c:pt>
                <c:pt idx="114">
                  <c:v>437</c:v>
                </c:pt>
                <c:pt idx="115">
                  <c:v>430</c:v>
                </c:pt>
                <c:pt idx="116">
                  <c:v>416</c:v>
                </c:pt>
                <c:pt idx="117">
                  <c:v>403</c:v>
                </c:pt>
                <c:pt idx="118">
                  <c:v>410</c:v>
                </c:pt>
                <c:pt idx="119">
                  <c:v>466</c:v>
                </c:pt>
                <c:pt idx="120">
                  <c:v>584</c:v>
                </c:pt>
                <c:pt idx="121">
                  <c:v>620</c:v>
                </c:pt>
                <c:pt idx="122">
                  <c:v>612</c:v>
                </c:pt>
                <c:pt idx="123">
                  <c:v>669</c:v>
                </c:pt>
                <c:pt idx="124">
                  <c:v>725</c:v>
                </c:pt>
                <c:pt idx="125">
                  <c:v>799</c:v>
                </c:pt>
                <c:pt idx="126">
                  <c:v>894</c:v>
                </c:pt>
                <c:pt idx="127">
                  <c:v>966</c:v>
                </c:pt>
                <c:pt idx="128">
                  <c:v>966</c:v>
                </c:pt>
                <c:pt idx="129">
                  <c:v>936</c:v>
                </c:pt>
                <c:pt idx="130">
                  <c:v>906</c:v>
                </c:pt>
                <c:pt idx="131">
                  <c:v>882</c:v>
                </c:pt>
                <c:pt idx="132">
                  <c:v>864</c:v>
                </c:pt>
                <c:pt idx="133">
                  <c:v>840</c:v>
                </c:pt>
                <c:pt idx="134">
                  <c:v>810</c:v>
                </c:pt>
                <c:pt idx="135">
                  <c:v>766</c:v>
                </c:pt>
                <c:pt idx="136">
                  <c:v>735</c:v>
                </c:pt>
                <c:pt idx="137">
                  <c:v>696</c:v>
                </c:pt>
                <c:pt idx="138">
                  <c:v>660</c:v>
                </c:pt>
                <c:pt idx="139">
                  <c:v>628</c:v>
                </c:pt>
                <c:pt idx="140">
                  <c:v>604</c:v>
                </c:pt>
                <c:pt idx="141">
                  <c:v>576</c:v>
                </c:pt>
                <c:pt idx="142">
                  <c:v>542</c:v>
                </c:pt>
                <c:pt idx="143">
                  <c:v>527</c:v>
                </c:pt>
                <c:pt idx="144">
                  <c:v>512</c:v>
                </c:pt>
                <c:pt idx="145">
                  <c:v>496</c:v>
                </c:pt>
                <c:pt idx="146">
                  <c:v>474</c:v>
                </c:pt>
                <c:pt idx="147">
                  <c:v>452</c:v>
                </c:pt>
                <c:pt idx="148">
                  <c:v>437</c:v>
                </c:pt>
                <c:pt idx="149">
                  <c:v>416</c:v>
                </c:pt>
                <c:pt idx="150">
                  <c:v>410</c:v>
                </c:pt>
                <c:pt idx="151">
                  <c:v>410</c:v>
                </c:pt>
                <c:pt idx="152">
                  <c:v>396</c:v>
                </c:pt>
                <c:pt idx="153">
                  <c:v>383</c:v>
                </c:pt>
                <c:pt idx="154">
                  <c:v>386</c:v>
                </c:pt>
                <c:pt idx="155">
                  <c:v>383</c:v>
                </c:pt>
                <c:pt idx="156">
                  <c:v>383</c:v>
                </c:pt>
                <c:pt idx="157">
                  <c:v>389</c:v>
                </c:pt>
                <c:pt idx="158">
                  <c:v>389</c:v>
                </c:pt>
                <c:pt idx="159">
                  <c:v>403</c:v>
                </c:pt>
                <c:pt idx="160">
                  <c:v>427</c:v>
                </c:pt>
                <c:pt idx="161">
                  <c:v>459</c:v>
                </c:pt>
                <c:pt idx="162">
                  <c:v>508</c:v>
                </c:pt>
                <c:pt idx="163">
                  <c:v>565</c:v>
                </c:pt>
                <c:pt idx="164">
                  <c:v>636</c:v>
                </c:pt>
                <c:pt idx="165">
                  <c:v>692</c:v>
                </c:pt>
                <c:pt idx="166">
                  <c:v>745</c:v>
                </c:pt>
                <c:pt idx="167">
                  <c:v>804</c:v>
                </c:pt>
                <c:pt idx="168">
                  <c:v>882</c:v>
                </c:pt>
                <c:pt idx="169">
                  <c:v>978</c:v>
                </c:pt>
                <c:pt idx="170">
                  <c:v>1090</c:v>
                </c:pt>
                <c:pt idx="171">
                  <c:v>1190</c:v>
                </c:pt>
                <c:pt idx="172">
                  <c:v>1270</c:v>
                </c:pt>
                <c:pt idx="173">
                  <c:v>1320</c:v>
                </c:pt>
                <c:pt idx="174">
                  <c:v>1370</c:v>
                </c:pt>
                <c:pt idx="175">
                  <c:v>1390</c:v>
                </c:pt>
                <c:pt idx="176">
                  <c:v>1360</c:v>
                </c:pt>
                <c:pt idx="177">
                  <c:v>1310</c:v>
                </c:pt>
                <c:pt idx="178">
                  <c:v>1250</c:v>
                </c:pt>
                <c:pt idx="179">
                  <c:v>1180</c:v>
                </c:pt>
                <c:pt idx="180">
                  <c:v>1090</c:v>
                </c:pt>
                <c:pt idx="181">
                  <c:v>978</c:v>
                </c:pt>
                <c:pt idx="182">
                  <c:v>900</c:v>
                </c:pt>
                <c:pt idx="183">
                  <c:v>810</c:v>
                </c:pt>
                <c:pt idx="184">
                  <c:v>740</c:v>
                </c:pt>
                <c:pt idx="185">
                  <c:v>682</c:v>
                </c:pt>
                <c:pt idx="186">
                  <c:v>636</c:v>
                </c:pt>
                <c:pt idx="187">
                  <c:v>604</c:v>
                </c:pt>
                <c:pt idx="188">
                  <c:v>565</c:v>
                </c:pt>
                <c:pt idx="189">
                  <c:v>534</c:v>
                </c:pt>
                <c:pt idx="190">
                  <c:v>512</c:v>
                </c:pt>
                <c:pt idx="191">
                  <c:v>489</c:v>
                </c:pt>
                <c:pt idx="192">
                  <c:v>466</c:v>
                </c:pt>
                <c:pt idx="193">
                  <c:v>455</c:v>
                </c:pt>
                <c:pt idx="194">
                  <c:v>444</c:v>
                </c:pt>
                <c:pt idx="195">
                  <c:v>430</c:v>
                </c:pt>
                <c:pt idx="196">
                  <c:v>420</c:v>
                </c:pt>
                <c:pt idx="197">
                  <c:v>416</c:v>
                </c:pt>
                <c:pt idx="198">
                  <c:v>410</c:v>
                </c:pt>
                <c:pt idx="199">
                  <c:v>403</c:v>
                </c:pt>
                <c:pt idx="200">
                  <c:v>410</c:v>
                </c:pt>
                <c:pt idx="201">
                  <c:v>403</c:v>
                </c:pt>
                <c:pt idx="202">
                  <c:v>396</c:v>
                </c:pt>
                <c:pt idx="203">
                  <c:v>396</c:v>
                </c:pt>
                <c:pt idx="204">
                  <c:v>406</c:v>
                </c:pt>
                <c:pt idx="205">
                  <c:v>420</c:v>
                </c:pt>
                <c:pt idx="206">
                  <c:v>423</c:v>
                </c:pt>
                <c:pt idx="207">
                  <c:v>427</c:v>
                </c:pt>
                <c:pt idx="208">
                  <c:v>430</c:v>
                </c:pt>
                <c:pt idx="209">
                  <c:v>430</c:v>
                </c:pt>
                <c:pt idx="210">
                  <c:v>423</c:v>
                </c:pt>
                <c:pt idx="211">
                  <c:v>416</c:v>
                </c:pt>
                <c:pt idx="212">
                  <c:v>423</c:v>
                </c:pt>
                <c:pt idx="213">
                  <c:v>430</c:v>
                </c:pt>
                <c:pt idx="214">
                  <c:v>430</c:v>
                </c:pt>
                <c:pt idx="215">
                  <c:v>423</c:v>
                </c:pt>
                <c:pt idx="216">
                  <c:v>423</c:v>
                </c:pt>
                <c:pt idx="217">
                  <c:v>423</c:v>
                </c:pt>
                <c:pt idx="218">
                  <c:v>437</c:v>
                </c:pt>
                <c:pt idx="219">
                  <c:v>452</c:v>
                </c:pt>
                <c:pt idx="220">
                  <c:v>481</c:v>
                </c:pt>
                <c:pt idx="221">
                  <c:v>515</c:v>
                </c:pt>
                <c:pt idx="222">
                  <c:v>550</c:v>
                </c:pt>
                <c:pt idx="223">
                  <c:v>588</c:v>
                </c:pt>
                <c:pt idx="224">
                  <c:v>628</c:v>
                </c:pt>
                <c:pt idx="225">
                  <c:v>644</c:v>
                </c:pt>
                <c:pt idx="226">
                  <c:v>636</c:v>
                </c:pt>
                <c:pt idx="227">
                  <c:v>594</c:v>
                </c:pt>
                <c:pt idx="228">
                  <c:v>575</c:v>
                </c:pt>
                <c:pt idx="229">
                  <c:v>571</c:v>
                </c:pt>
                <c:pt idx="230">
                  <c:v>546</c:v>
                </c:pt>
                <c:pt idx="231">
                  <c:v>510</c:v>
                </c:pt>
                <c:pt idx="232">
                  <c:v>458</c:v>
                </c:pt>
                <c:pt idx="233">
                  <c:v>423</c:v>
                </c:pt>
                <c:pt idx="234">
                  <c:v>384</c:v>
                </c:pt>
                <c:pt idx="235">
                  <c:v>326</c:v>
                </c:pt>
                <c:pt idx="236">
                  <c:v>297</c:v>
                </c:pt>
                <c:pt idx="237">
                  <c:v>308</c:v>
                </c:pt>
                <c:pt idx="238">
                  <c:v>300</c:v>
                </c:pt>
                <c:pt idx="239">
                  <c:v>273</c:v>
                </c:pt>
                <c:pt idx="240">
                  <c:v>260</c:v>
                </c:pt>
                <c:pt idx="241">
                  <c:v>251</c:v>
                </c:pt>
                <c:pt idx="242">
                  <c:v>251</c:v>
                </c:pt>
                <c:pt idx="243">
                  <c:v>257</c:v>
                </c:pt>
                <c:pt idx="244">
                  <c:v>270</c:v>
                </c:pt>
                <c:pt idx="245">
                  <c:v>278</c:v>
                </c:pt>
                <c:pt idx="246">
                  <c:v>245</c:v>
                </c:pt>
                <c:pt idx="247">
                  <c:v>223</c:v>
                </c:pt>
                <c:pt idx="248">
                  <c:v>211</c:v>
                </c:pt>
                <c:pt idx="249">
                  <c:v>230</c:v>
                </c:pt>
                <c:pt idx="250">
                  <c:v>232</c:v>
                </c:pt>
                <c:pt idx="251">
                  <c:v>231</c:v>
                </c:pt>
                <c:pt idx="252">
                  <c:v>232</c:v>
                </c:pt>
                <c:pt idx="253">
                  <c:v>242</c:v>
                </c:pt>
                <c:pt idx="254">
                  <c:v>254</c:v>
                </c:pt>
                <c:pt idx="255">
                  <c:v>262</c:v>
                </c:pt>
                <c:pt idx="256">
                  <c:v>290</c:v>
                </c:pt>
                <c:pt idx="257">
                  <c:v>312</c:v>
                </c:pt>
                <c:pt idx="258">
                  <c:v>334</c:v>
                </c:pt>
                <c:pt idx="259">
                  <c:v>357</c:v>
                </c:pt>
                <c:pt idx="260">
                  <c:v>373</c:v>
                </c:pt>
                <c:pt idx="261">
                  <c:v>386</c:v>
                </c:pt>
                <c:pt idx="262">
                  <c:v>396</c:v>
                </c:pt>
                <c:pt idx="263">
                  <c:v>412</c:v>
                </c:pt>
                <c:pt idx="264">
                  <c:v>424</c:v>
                </c:pt>
                <c:pt idx="265">
                  <c:v>432</c:v>
                </c:pt>
                <c:pt idx="266">
                  <c:v>433</c:v>
                </c:pt>
                <c:pt idx="267">
                  <c:v>427</c:v>
                </c:pt>
                <c:pt idx="268">
                  <c:v>428</c:v>
                </c:pt>
                <c:pt idx="269">
                  <c:v>422</c:v>
                </c:pt>
                <c:pt idx="270">
                  <c:v>417</c:v>
                </c:pt>
                <c:pt idx="271">
                  <c:v>412</c:v>
                </c:pt>
                <c:pt idx="272">
                  <c:v>407</c:v>
                </c:pt>
                <c:pt idx="273">
                  <c:v>404</c:v>
                </c:pt>
                <c:pt idx="274">
                  <c:v>396</c:v>
                </c:pt>
                <c:pt idx="275">
                  <c:v>384</c:v>
                </c:pt>
                <c:pt idx="276">
                  <c:v>376</c:v>
                </c:pt>
                <c:pt idx="277">
                  <c:v>367</c:v>
                </c:pt>
                <c:pt idx="278">
                  <c:v>382</c:v>
                </c:pt>
                <c:pt idx="279">
                  <c:v>342</c:v>
                </c:pt>
                <c:pt idx="280">
                  <c:v>334</c:v>
                </c:pt>
                <c:pt idx="281">
                  <c:v>332</c:v>
                </c:pt>
                <c:pt idx="282">
                  <c:v>328</c:v>
                </c:pt>
                <c:pt idx="283">
                  <c:v>325</c:v>
                </c:pt>
                <c:pt idx="284">
                  <c:v>323</c:v>
                </c:pt>
                <c:pt idx="285">
                  <c:v>319</c:v>
                </c:pt>
                <c:pt idx="286">
                  <c:v>314</c:v>
                </c:pt>
                <c:pt idx="287">
                  <c:v>315</c:v>
                </c:pt>
                <c:pt idx="288">
                  <c:v>311</c:v>
                </c:pt>
                <c:pt idx="289">
                  <c:v>306</c:v>
                </c:pt>
                <c:pt idx="290">
                  <c:v>304</c:v>
                </c:pt>
                <c:pt idx="291">
                  <c:v>302</c:v>
                </c:pt>
                <c:pt idx="292">
                  <c:v>300</c:v>
                </c:pt>
                <c:pt idx="293">
                  <c:v>297</c:v>
                </c:pt>
                <c:pt idx="294">
                  <c:v>295</c:v>
                </c:pt>
                <c:pt idx="295">
                  <c:v>293</c:v>
                </c:pt>
                <c:pt idx="296">
                  <c:v>293</c:v>
                </c:pt>
                <c:pt idx="297">
                  <c:v>291</c:v>
                </c:pt>
                <c:pt idx="298">
                  <c:v>289</c:v>
                </c:pt>
                <c:pt idx="299">
                  <c:v>231</c:v>
                </c:pt>
                <c:pt idx="300">
                  <c:v>279</c:v>
                </c:pt>
                <c:pt idx="301">
                  <c:v>279</c:v>
                </c:pt>
                <c:pt idx="302">
                  <c:v>277</c:v>
                </c:pt>
                <c:pt idx="303">
                  <c:v>277</c:v>
                </c:pt>
                <c:pt idx="304">
                  <c:v>275</c:v>
                </c:pt>
                <c:pt idx="305">
                  <c:v>275</c:v>
                </c:pt>
                <c:pt idx="306">
                  <c:v>270</c:v>
                </c:pt>
                <c:pt idx="307">
                  <c:v>270</c:v>
                </c:pt>
                <c:pt idx="308">
                  <c:v>263</c:v>
                </c:pt>
                <c:pt idx="309">
                  <c:v>262</c:v>
                </c:pt>
                <c:pt idx="310">
                  <c:v>262</c:v>
                </c:pt>
                <c:pt idx="311">
                  <c:v>259</c:v>
                </c:pt>
                <c:pt idx="312">
                  <c:v>259</c:v>
                </c:pt>
                <c:pt idx="313">
                  <c:v>259</c:v>
                </c:pt>
                <c:pt idx="314">
                  <c:v>253</c:v>
                </c:pt>
                <c:pt idx="315">
                  <c:v>251</c:v>
                </c:pt>
                <c:pt idx="316">
                  <c:v>251</c:v>
                </c:pt>
                <c:pt idx="317">
                  <c:v>251</c:v>
                </c:pt>
                <c:pt idx="318">
                  <c:v>244</c:v>
                </c:pt>
                <c:pt idx="319">
                  <c:v>244</c:v>
                </c:pt>
                <c:pt idx="320">
                  <c:v>243</c:v>
                </c:pt>
                <c:pt idx="321">
                  <c:v>236</c:v>
                </c:pt>
                <c:pt idx="322">
                  <c:v>236</c:v>
                </c:pt>
                <c:pt idx="323">
                  <c:v>234</c:v>
                </c:pt>
                <c:pt idx="324">
                  <c:v>230</c:v>
                </c:pt>
                <c:pt idx="325">
                  <c:v>230</c:v>
                </c:pt>
                <c:pt idx="326">
                  <c:v>232</c:v>
                </c:pt>
                <c:pt idx="327">
                  <c:v>229</c:v>
                </c:pt>
                <c:pt idx="328">
                  <c:v>229</c:v>
                </c:pt>
                <c:pt idx="329">
                  <c:v>226</c:v>
                </c:pt>
                <c:pt idx="330">
                  <c:v>226</c:v>
                </c:pt>
                <c:pt idx="331">
                  <c:v>220</c:v>
                </c:pt>
                <c:pt idx="332">
                  <c:v>220</c:v>
                </c:pt>
                <c:pt idx="333">
                  <c:v>216</c:v>
                </c:pt>
                <c:pt idx="334">
                  <c:v>216</c:v>
                </c:pt>
                <c:pt idx="335">
                  <c:v>212</c:v>
                </c:pt>
                <c:pt idx="336">
                  <c:v>212</c:v>
                </c:pt>
                <c:pt idx="337">
                  <c:v>207</c:v>
                </c:pt>
                <c:pt idx="338">
                  <c:v>207</c:v>
                </c:pt>
                <c:pt idx="339">
                  <c:v>203</c:v>
                </c:pt>
                <c:pt idx="340">
                  <c:v>201</c:v>
                </c:pt>
                <c:pt idx="341">
                  <c:v>195</c:v>
                </c:pt>
                <c:pt idx="342">
                  <c:v>194</c:v>
                </c:pt>
                <c:pt idx="343">
                  <c:v>192</c:v>
                </c:pt>
                <c:pt idx="344">
                  <c:v>192</c:v>
                </c:pt>
                <c:pt idx="345">
                  <c:v>188</c:v>
                </c:pt>
                <c:pt idx="346">
                  <c:v>188</c:v>
                </c:pt>
                <c:pt idx="347">
                  <c:v>189</c:v>
                </c:pt>
                <c:pt idx="348">
                  <c:v>189</c:v>
                </c:pt>
                <c:pt idx="349">
                  <c:v>189</c:v>
                </c:pt>
                <c:pt idx="350">
                  <c:v>188</c:v>
                </c:pt>
                <c:pt idx="351">
                  <c:v>188</c:v>
                </c:pt>
                <c:pt idx="352">
                  <c:v>188</c:v>
                </c:pt>
                <c:pt idx="353">
                  <c:v>186</c:v>
                </c:pt>
                <c:pt idx="354">
                  <c:v>190</c:v>
                </c:pt>
                <c:pt idx="355">
                  <c:v>190</c:v>
                </c:pt>
                <c:pt idx="356">
                  <c:v>192</c:v>
                </c:pt>
                <c:pt idx="357">
                  <c:v>192</c:v>
                </c:pt>
                <c:pt idx="358">
                  <c:v>196</c:v>
                </c:pt>
                <c:pt idx="359">
                  <c:v>196</c:v>
                </c:pt>
                <c:pt idx="360">
                  <c:v>196</c:v>
                </c:pt>
                <c:pt idx="361">
                  <c:v>198</c:v>
                </c:pt>
                <c:pt idx="362">
                  <c:v>198</c:v>
                </c:pt>
                <c:pt idx="363">
                  <c:v>200</c:v>
                </c:pt>
                <c:pt idx="364">
                  <c:v>201</c:v>
                </c:pt>
                <c:pt idx="365">
                  <c:v>209</c:v>
                </c:pt>
                <c:pt idx="366">
                  <c:v>209</c:v>
                </c:pt>
                <c:pt idx="367">
                  <c:v>209</c:v>
                </c:pt>
                <c:pt idx="368">
                  <c:v>209</c:v>
                </c:pt>
                <c:pt idx="369">
                  <c:v>209</c:v>
                </c:pt>
                <c:pt idx="370">
                  <c:v>209</c:v>
                </c:pt>
                <c:pt idx="371">
                  <c:v>209</c:v>
                </c:pt>
                <c:pt idx="372">
                  <c:v>212</c:v>
                </c:pt>
                <c:pt idx="373">
                  <c:v>216</c:v>
                </c:pt>
                <c:pt idx="374">
                  <c:v>219</c:v>
                </c:pt>
                <c:pt idx="375">
                  <c:v>221</c:v>
                </c:pt>
                <c:pt idx="376">
                  <c:v>218</c:v>
                </c:pt>
                <c:pt idx="377">
                  <c:v>218</c:v>
                </c:pt>
              </c:numCache>
            </c:numRef>
          </c:val>
          <c:smooth val="1"/>
        </c:ser>
        <c:ser>
          <c:idx val="1"/>
          <c:order val="1"/>
          <c:spPr>
            <a:ln w="25400" cap="flat" cmpd="sng" algn="ctr">
              <a:solidFill>
                <a:srgbClr val="C53E2E"/>
              </a:solidFill>
              <a:prstDash val="solid"/>
            </a:ln>
            <a:effectLst/>
          </c:spPr>
          <c:marker>
            <c:symbol val="none"/>
          </c:marker>
          <c:cat>
            <c:numRef>
              <c:f>'1962'!$A$89:$A$466</c:f>
              <c:numCache>
                <c:formatCode>dd/mm/yyyy;@</c:formatCode>
                <c:ptCount val="378"/>
                <c:pt idx="0">
                  <c:v>22735</c:v>
                </c:pt>
                <c:pt idx="1">
                  <c:v>22736</c:v>
                </c:pt>
                <c:pt idx="2">
                  <c:v>22737</c:v>
                </c:pt>
                <c:pt idx="3">
                  <c:v>22738</c:v>
                </c:pt>
                <c:pt idx="4">
                  <c:v>22739</c:v>
                </c:pt>
                <c:pt idx="5">
                  <c:v>22740</c:v>
                </c:pt>
                <c:pt idx="6">
                  <c:v>22741</c:v>
                </c:pt>
                <c:pt idx="7">
                  <c:v>22742</c:v>
                </c:pt>
                <c:pt idx="8">
                  <c:v>22743</c:v>
                </c:pt>
                <c:pt idx="9">
                  <c:v>22744</c:v>
                </c:pt>
                <c:pt idx="10">
                  <c:v>22745</c:v>
                </c:pt>
                <c:pt idx="11">
                  <c:v>22746</c:v>
                </c:pt>
                <c:pt idx="12">
                  <c:v>22747</c:v>
                </c:pt>
                <c:pt idx="13">
                  <c:v>22748</c:v>
                </c:pt>
                <c:pt idx="14">
                  <c:v>22749</c:v>
                </c:pt>
                <c:pt idx="15">
                  <c:v>22750</c:v>
                </c:pt>
                <c:pt idx="16">
                  <c:v>22751</c:v>
                </c:pt>
                <c:pt idx="17">
                  <c:v>22752</c:v>
                </c:pt>
                <c:pt idx="18">
                  <c:v>22753</c:v>
                </c:pt>
                <c:pt idx="19">
                  <c:v>22754</c:v>
                </c:pt>
                <c:pt idx="20">
                  <c:v>22755</c:v>
                </c:pt>
                <c:pt idx="21">
                  <c:v>22756</c:v>
                </c:pt>
                <c:pt idx="22">
                  <c:v>22757</c:v>
                </c:pt>
                <c:pt idx="23">
                  <c:v>22758</c:v>
                </c:pt>
                <c:pt idx="24">
                  <c:v>22759</c:v>
                </c:pt>
                <c:pt idx="25">
                  <c:v>22760</c:v>
                </c:pt>
                <c:pt idx="26">
                  <c:v>22761</c:v>
                </c:pt>
                <c:pt idx="27">
                  <c:v>22762</c:v>
                </c:pt>
                <c:pt idx="28">
                  <c:v>22763</c:v>
                </c:pt>
                <c:pt idx="29">
                  <c:v>22764</c:v>
                </c:pt>
                <c:pt idx="30">
                  <c:v>22765</c:v>
                </c:pt>
                <c:pt idx="31">
                  <c:v>22766</c:v>
                </c:pt>
                <c:pt idx="32">
                  <c:v>22767</c:v>
                </c:pt>
                <c:pt idx="33">
                  <c:v>22768</c:v>
                </c:pt>
                <c:pt idx="34">
                  <c:v>22769</c:v>
                </c:pt>
                <c:pt idx="35">
                  <c:v>22770</c:v>
                </c:pt>
                <c:pt idx="36">
                  <c:v>22771</c:v>
                </c:pt>
                <c:pt idx="37">
                  <c:v>22772</c:v>
                </c:pt>
                <c:pt idx="38">
                  <c:v>22773</c:v>
                </c:pt>
                <c:pt idx="39">
                  <c:v>22774</c:v>
                </c:pt>
                <c:pt idx="40">
                  <c:v>22775</c:v>
                </c:pt>
                <c:pt idx="41">
                  <c:v>22776</c:v>
                </c:pt>
                <c:pt idx="42">
                  <c:v>22777</c:v>
                </c:pt>
                <c:pt idx="43">
                  <c:v>22778</c:v>
                </c:pt>
                <c:pt idx="44">
                  <c:v>22779</c:v>
                </c:pt>
                <c:pt idx="45">
                  <c:v>22780</c:v>
                </c:pt>
                <c:pt idx="46">
                  <c:v>22781</c:v>
                </c:pt>
                <c:pt idx="47">
                  <c:v>22782</c:v>
                </c:pt>
                <c:pt idx="48">
                  <c:v>22783</c:v>
                </c:pt>
                <c:pt idx="49">
                  <c:v>22784</c:v>
                </c:pt>
                <c:pt idx="50">
                  <c:v>22785</c:v>
                </c:pt>
                <c:pt idx="51">
                  <c:v>22786</c:v>
                </c:pt>
                <c:pt idx="52">
                  <c:v>22787</c:v>
                </c:pt>
                <c:pt idx="53">
                  <c:v>22788</c:v>
                </c:pt>
                <c:pt idx="54">
                  <c:v>22789</c:v>
                </c:pt>
                <c:pt idx="55">
                  <c:v>22790</c:v>
                </c:pt>
                <c:pt idx="56">
                  <c:v>22791</c:v>
                </c:pt>
                <c:pt idx="57">
                  <c:v>22792</c:v>
                </c:pt>
                <c:pt idx="58">
                  <c:v>22793</c:v>
                </c:pt>
                <c:pt idx="59">
                  <c:v>22794</c:v>
                </c:pt>
                <c:pt idx="60">
                  <c:v>22795</c:v>
                </c:pt>
                <c:pt idx="61">
                  <c:v>22796</c:v>
                </c:pt>
                <c:pt idx="62">
                  <c:v>22797</c:v>
                </c:pt>
                <c:pt idx="63">
                  <c:v>22798</c:v>
                </c:pt>
                <c:pt idx="64">
                  <c:v>22799</c:v>
                </c:pt>
                <c:pt idx="65">
                  <c:v>22800</c:v>
                </c:pt>
                <c:pt idx="66">
                  <c:v>22801</c:v>
                </c:pt>
                <c:pt idx="67">
                  <c:v>22802</c:v>
                </c:pt>
                <c:pt idx="68">
                  <c:v>22803</c:v>
                </c:pt>
                <c:pt idx="69">
                  <c:v>22804</c:v>
                </c:pt>
                <c:pt idx="70">
                  <c:v>22805</c:v>
                </c:pt>
                <c:pt idx="71">
                  <c:v>22806</c:v>
                </c:pt>
                <c:pt idx="72">
                  <c:v>22807</c:v>
                </c:pt>
                <c:pt idx="73">
                  <c:v>22808</c:v>
                </c:pt>
                <c:pt idx="74">
                  <c:v>22809</c:v>
                </c:pt>
                <c:pt idx="75">
                  <c:v>22810</c:v>
                </c:pt>
                <c:pt idx="76">
                  <c:v>22811</c:v>
                </c:pt>
                <c:pt idx="77">
                  <c:v>22812</c:v>
                </c:pt>
                <c:pt idx="78">
                  <c:v>22813</c:v>
                </c:pt>
                <c:pt idx="79">
                  <c:v>22814</c:v>
                </c:pt>
                <c:pt idx="80">
                  <c:v>22815</c:v>
                </c:pt>
                <c:pt idx="81">
                  <c:v>22816</c:v>
                </c:pt>
                <c:pt idx="82">
                  <c:v>22817</c:v>
                </c:pt>
                <c:pt idx="83">
                  <c:v>22818</c:v>
                </c:pt>
                <c:pt idx="84">
                  <c:v>22819</c:v>
                </c:pt>
                <c:pt idx="85">
                  <c:v>22820</c:v>
                </c:pt>
                <c:pt idx="86">
                  <c:v>22821</c:v>
                </c:pt>
                <c:pt idx="87">
                  <c:v>22822</c:v>
                </c:pt>
                <c:pt idx="88">
                  <c:v>22823</c:v>
                </c:pt>
                <c:pt idx="89">
                  <c:v>22824</c:v>
                </c:pt>
                <c:pt idx="90">
                  <c:v>22825</c:v>
                </c:pt>
                <c:pt idx="91">
                  <c:v>22826</c:v>
                </c:pt>
                <c:pt idx="92">
                  <c:v>22827</c:v>
                </c:pt>
                <c:pt idx="93">
                  <c:v>22828</c:v>
                </c:pt>
                <c:pt idx="94">
                  <c:v>22829</c:v>
                </c:pt>
                <c:pt idx="95">
                  <c:v>22830</c:v>
                </c:pt>
                <c:pt idx="96">
                  <c:v>22831</c:v>
                </c:pt>
                <c:pt idx="97">
                  <c:v>22832</c:v>
                </c:pt>
                <c:pt idx="98">
                  <c:v>22833</c:v>
                </c:pt>
                <c:pt idx="99">
                  <c:v>22834</c:v>
                </c:pt>
                <c:pt idx="100">
                  <c:v>22835</c:v>
                </c:pt>
                <c:pt idx="101">
                  <c:v>22836</c:v>
                </c:pt>
                <c:pt idx="102">
                  <c:v>22837</c:v>
                </c:pt>
                <c:pt idx="103">
                  <c:v>22838</c:v>
                </c:pt>
                <c:pt idx="104">
                  <c:v>22839</c:v>
                </c:pt>
                <c:pt idx="105">
                  <c:v>22840</c:v>
                </c:pt>
                <c:pt idx="106">
                  <c:v>22841</c:v>
                </c:pt>
                <c:pt idx="107">
                  <c:v>22842</c:v>
                </c:pt>
                <c:pt idx="108">
                  <c:v>22843</c:v>
                </c:pt>
                <c:pt idx="109">
                  <c:v>22844</c:v>
                </c:pt>
                <c:pt idx="110">
                  <c:v>22845</c:v>
                </c:pt>
                <c:pt idx="111">
                  <c:v>22846</c:v>
                </c:pt>
                <c:pt idx="112">
                  <c:v>22847</c:v>
                </c:pt>
                <c:pt idx="113">
                  <c:v>22848</c:v>
                </c:pt>
                <c:pt idx="114">
                  <c:v>22849</c:v>
                </c:pt>
                <c:pt idx="115">
                  <c:v>22850</c:v>
                </c:pt>
                <c:pt idx="116">
                  <c:v>22851</c:v>
                </c:pt>
                <c:pt idx="117">
                  <c:v>22852</c:v>
                </c:pt>
                <c:pt idx="118">
                  <c:v>22853</c:v>
                </c:pt>
                <c:pt idx="119">
                  <c:v>22854</c:v>
                </c:pt>
                <c:pt idx="120">
                  <c:v>22855</c:v>
                </c:pt>
                <c:pt idx="121">
                  <c:v>22856</c:v>
                </c:pt>
                <c:pt idx="122">
                  <c:v>22857</c:v>
                </c:pt>
                <c:pt idx="123">
                  <c:v>22858</c:v>
                </c:pt>
                <c:pt idx="124">
                  <c:v>22859</c:v>
                </c:pt>
                <c:pt idx="125">
                  <c:v>22860</c:v>
                </c:pt>
                <c:pt idx="126">
                  <c:v>22861</c:v>
                </c:pt>
                <c:pt idx="127">
                  <c:v>22862</c:v>
                </c:pt>
                <c:pt idx="128">
                  <c:v>22863</c:v>
                </c:pt>
                <c:pt idx="129">
                  <c:v>22864</c:v>
                </c:pt>
                <c:pt idx="130">
                  <c:v>22865</c:v>
                </c:pt>
                <c:pt idx="131">
                  <c:v>22866</c:v>
                </c:pt>
                <c:pt idx="132">
                  <c:v>22867</c:v>
                </c:pt>
                <c:pt idx="133">
                  <c:v>22868</c:v>
                </c:pt>
                <c:pt idx="134">
                  <c:v>22869</c:v>
                </c:pt>
                <c:pt idx="135">
                  <c:v>22870</c:v>
                </c:pt>
                <c:pt idx="136">
                  <c:v>22871</c:v>
                </c:pt>
                <c:pt idx="137">
                  <c:v>22872</c:v>
                </c:pt>
                <c:pt idx="138">
                  <c:v>22873</c:v>
                </c:pt>
                <c:pt idx="139">
                  <c:v>22874</c:v>
                </c:pt>
                <c:pt idx="140">
                  <c:v>22875</c:v>
                </c:pt>
                <c:pt idx="141">
                  <c:v>22876</c:v>
                </c:pt>
                <c:pt idx="142">
                  <c:v>22877</c:v>
                </c:pt>
                <c:pt idx="143">
                  <c:v>22878</c:v>
                </c:pt>
                <c:pt idx="144">
                  <c:v>22879</c:v>
                </c:pt>
                <c:pt idx="145">
                  <c:v>22880</c:v>
                </c:pt>
                <c:pt idx="146">
                  <c:v>22881</c:v>
                </c:pt>
                <c:pt idx="147">
                  <c:v>22882</c:v>
                </c:pt>
                <c:pt idx="148">
                  <c:v>22883</c:v>
                </c:pt>
                <c:pt idx="149">
                  <c:v>22884</c:v>
                </c:pt>
                <c:pt idx="150">
                  <c:v>22885</c:v>
                </c:pt>
                <c:pt idx="151">
                  <c:v>22886</c:v>
                </c:pt>
                <c:pt idx="152">
                  <c:v>22887</c:v>
                </c:pt>
                <c:pt idx="153">
                  <c:v>22888</c:v>
                </c:pt>
                <c:pt idx="154">
                  <c:v>22889</c:v>
                </c:pt>
                <c:pt idx="155">
                  <c:v>22890</c:v>
                </c:pt>
                <c:pt idx="156">
                  <c:v>22891</c:v>
                </c:pt>
                <c:pt idx="157">
                  <c:v>22892</c:v>
                </c:pt>
                <c:pt idx="158">
                  <c:v>22893</c:v>
                </c:pt>
                <c:pt idx="159">
                  <c:v>22894</c:v>
                </c:pt>
                <c:pt idx="160">
                  <c:v>22895</c:v>
                </c:pt>
                <c:pt idx="161">
                  <c:v>22896</c:v>
                </c:pt>
                <c:pt idx="162">
                  <c:v>22897</c:v>
                </c:pt>
                <c:pt idx="163">
                  <c:v>22898</c:v>
                </c:pt>
                <c:pt idx="164">
                  <c:v>22899</c:v>
                </c:pt>
                <c:pt idx="165">
                  <c:v>22900</c:v>
                </c:pt>
                <c:pt idx="166">
                  <c:v>22901</c:v>
                </c:pt>
                <c:pt idx="167">
                  <c:v>22902</c:v>
                </c:pt>
                <c:pt idx="168">
                  <c:v>22903</c:v>
                </c:pt>
                <c:pt idx="169">
                  <c:v>22904</c:v>
                </c:pt>
                <c:pt idx="170">
                  <c:v>22905</c:v>
                </c:pt>
                <c:pt idx="171">
                  <c:v>22906</c:v>
                </c:pt>
                <c:pt idx="172">
                  <c:v>22907</c:v>
                </c:pt>
                <c:pt idx="173">
                  <c:v>22908</c:v>
                </c:pt>
                <c:pt idx="174">
                  <c:v>22909</c:v>
                </c:pt>
                <c:pt idx="175">
                  <c:v>22910</c:v>
                </c:pt>
                <c:pt idx="176">
                  <c:v>22911</c:v>
                </c:pt>
                <c:pt idx="177">
                  <c:v>22912</c:v>
                </c:pt>
                <c:pt idx="178">
                  <c:v>22913</c:v>
                </c:pt>
                <c:pt idx="179">
                  <c:v>22914</c:v>
                </c:pt>
                <c:pt idx="180">
                  <c:v>22915</c:v>
                </c:pt>
                <c:pt idx="181">
                  <c:v>22916</c:v>
                </c:pt>
                <c:pt idx="182">
                  <c:v>22917</c:v>
                </c:pt>
                <c:pt idx="183">
                  <c:v>22918</c:v>
                </c:pt>
                <c:pt idx="184">
                  <c:v>22919</c:v>
                </c:pt>
                <c:pt idx="185">
                  <c:v>22920</c:v>
                </c:pt>
                <c:pt idx="186">
                  <c:v>22921</c:v>
                </c:pt>
                <c:pt idx="187">
                  <c:v>22922</c:v>
                </c:pt>
                <c:pt idx="188">
                  <c:v>22923</c:v>
                </c:pt>
                <c:pt idx="189">
                  <c:v>22924</c:v>
                </c:pt>
                <c:pt idx="190">
                  <c:v>22925</c:v>
                </c:pt>
                <c:pt idx="191">
                  <c:v>22926</c:v>
                </c:pt>
                <c:pt idx="192">
                  <c:v>22927</c:v>
                </c:pt>
                <c:pt idx="193">
                  <c:v>22928</c:v>
                </c:pt>
                <c:pt idx="194">
                  <c:v>22929</c:v>
                </c:pt>
                <c:pt idx="195">
                  <c:v>22930</c:v>
                </c:pt>
                <c:pt idx="196">
                  <c:v>22931</c:v>
                </c:pt>
                <c:pt idx="197">
                  <c:v>22932</c:v>
                </c:pt>
                <c:pt idx="198">
                  <c:v>22933</c:v>
                </c:pt>
                <c:pt idx="199">
                  <c:v>22934</c:v>
                </c:pt>
                <c:pt idx="200">
                  <c:v>22935</c:v>
                </c:pt>
                <c:pt idx="201">
                  <c:v>22936</c:v>
                </c:pt>
                <c:pt idx="202">
                  <c:v>22937</c:v>
                </c:pt>
                <c:pt idx="203">
                  <c:v>22938</c:v>
                </c:pt>
                <c:pt idx="204">
                  <c:v>22939</c:v>
                </c:pt>
                <c:pt idx="205">
                  <c:v>22940</c:v>
                </c:pt>
                <c:pt idx="206">
                  <c:v>22941</c:v>
                </c:pt>
                <c:pt idx="207">
                  <c:v>22942</c:v>
                </c:pt>
                <c:pt idx="208">
                  <c:v>22943</c:v>
                </c:pt>
                <c:pt idx="209">
                  <c:v>22944</c:v>
                </c:pt>
                <c:pt idx="210">
                  <c:v>22945</c:v>
                </c:pt>
                <c:pt idx="211">
                  <c:v>22946</c:v>
                </c:pt>
                <c:pt idx="212">
                  <c:v>22947</c:v>
                </c:pt>
                <c:pt idx="213">
                  <c:v>22948</c:v>
                </c:pt>
                <c:pt idx="214">
                  <c:v>22949</c:v>
                </c:pt>
                <c:pt idx="215">
                  <c:v>22950</c:v>
                </c:pt>
                <c:pt idx="216">
                  <c:v>22951</c:v>
                </c:pt>
                <c:pt idx="217">
                  <c:v>22952</c:v>
                </c:pt>
                <c:pt idx="218">
                  <c:v>22953</c:v>
                </c:pt>
                <c:pt idx="219">
                  <c:v>22954</c:v>
                </c:pt>
                <c:pt idx="220">
                  <c:v>22955</c:v>
                </c:pt>
                <c:pt idx="221">
                  <c:v>22956</c:v>
                </c:pt>
                <c:pt idx="222">
                  <c:v>22957</c:v>
                </c:pt>
                <c:pt idx="223">
                  <c:v>22958</c:v>
                </c:pt>
                <c:pt idx="224">
                  <c:v>22959</c:v>
                </c:pt>
                <c:pt idx="225">
                  <c:v>22960</c:v>
                </c:pt>
                <c:pt idx="226">
                  <c:v>22961</c:v>
                </c:pt>
                <c:pt idx="227">
                  <c:v>22962</c:v>
                </c:pt>
                <c:pt idx="228">
                  <c:v>22963</c:v>
                </c:pt>
                <c:pt idx="229">
                  <c:v>22964</c:v>
                </c:pt>
                <c:pt idx="230">
                  <c:v>22965</c:v>
                </c:pt>
                <c:pt idx="231">
                  <c:v>22966</c:v>
                </c:pt>
                <c:pt idx="232">
                  <c:v>22967</c:v>
                </c:pt>
                <c:pt idx="233">
                  <c:v>22968</c:v>
                </c:pt>
                <c:pt idx="234">
                  <c:v>22969</c:v>
                </c:pt>
                <c:pt idx="235">
                  <c:v>22970</c:v>
                </c:pt>
                <c:pt idx="236">
                  <c:v>22971</c:v>
                </c:pt>
                <c:pt idx="237">
                  <c:v>22972</c:v>
                </c:pt>
                <c:pt idx="238">
                  <c:v>22973</c:v>
                </c:pt>
                <c:pt idx="239">
                  <c:v>22974</c:v>
                </c:pt>
                <c:pt idx="240">
                  <c:v>22975</c:v>
                </c:pt>
                <c:pt idx="241">
                  <c:v>22976</c:v>
                </c:pt>
                <c:pt idx="242">
                  <c:v>22977</c:v>
                </c:pt>
                <c:pt idx="243">
                  <c:v>22978</c:v>
                </c:pt>
                <c:pt idx="244">
                  <c:v>22979</c:v>
                </c:pt>
                <c:pt idx="245">
                  <c:v>22980</c:v>
                </c:pt>
                <c:pt idx="246">
                  <c:v>22981</c:v>
                </c:pt>
                <c:pt idx="247">
                  <c:v>22982</c:v>
                </c:pt>
                <c:pt idx="248">
                  <c:v>22983</c:v>
                </c:pt>
                <c:pt idx="249">
                  <c:v>22984</c:v>
                </c:pt>
                <c:pt idx="250">
                  <c:v>22985</c:v>
                </c:pt>
                <c:pt idx="251">
                  <c:v>22986</c:v>
                </c:pt>
                <c:pt idx="252">
                  <c:v>22987</c:v>
                </c:pt>
                <c:pt idx="253">
                  <c:v>22988</c:v>
                </c:pt>
                <c:pt idx="254">
                  <c:v>22989</c:v>
                </c:pt>
                <c:pt idx="255">
                  <c:v>22990</c:v>
                </c:pt>
                <c:pt idx="256">
                  <c:v>22991</c:v>
                </c:pt>
                <c:pt idx="257">
                  <c:v>22992</c:v>
                </c:pt>
                <c:pt idx="258">
                  <c:v>22993</c:v>
                </c:pt>
                <c:pt idx="259">
                  <c:v>22994</c:v>
                </c:pt>
                <c:pt idx="260">
                  <c:v>22995</c:v>
                </c:pt>
                <c:pt idx="261">
                  <c:v>22996</c:v>
                </c:pt>
                <c:pt idx="262">
                  <c:v>22997</c:v>
                </c:pt>
                <c:pt idx="263">
                  <c:v>22998</c:v>
                </c:pt>
                <c:pt idx="264">
                  <c:v>22999</c:v>
                </c:pt>
                <c:pt idx="265">
                  <c:v>23000</c:v>
                </c:pt>
                <c:pt idx="266">
                  <c:v>23001</c:v>
                </c:pt>
                <c:pt idx="267">
                  <c:v>23002</c:v>
                </c:pt>
                <c:pt idx="268">
                  <c:v>23003</c:v>
                </c:pt>
                <c:pt idx="269">
                  <c:v>23004</c:v>
                </c:pt>
                <c:pt idx="270">
                  <c:v>23005</c:v>
                </c:pt>
                <c:pt idx="271">
                  <c:v>23006</c:v>
                </c:pt>
                <c:pt idx="272">
                  <c:v>23007</c:v>
                </c:pt>
                <c:pt idx="273">
                  <c:v>23008</c:v>
                </c:pt>
                <c:pt idx="274">
                  <c:v>23009</c:v>
                </c:pt>
                <c:pt idx="275">
                  <c:v>23010</c:v>
                </c:pt>
                <c:pt idx="276">
                  <c:v>23011</c:v>
                </c:pt>
                <c:pt idx="277">
                  <c:v>23012</c:v>
                </c:pt>
                <c:pt idx="278">
                  <c:v>23013</c:v>
                </c:pt>
                <c:pt idx="279">
                  <c:v>23014</c:v>
                </c:pt>
                <c:pt idx="280">
                  <c:v>23015</c:v>
                </c:pt>
                <c:pt idx="281">
                  <c:v>23016</c:v>
                </c:pt>
                <c:pt idx="282">
                  <c:v>23017</c:v>
                </c:pt>
                <c:pt idx="283">
                  <c:v>23018</c:v>
                </c:pt>
                <c:pt idx="284">
                  <c:v>23019</c:v>
                </c:pt>
                <c:pt idx="285">
                  <c:v>23020</c:v>
                </c:pt>
                <c:pt idx="286">
                  <c:v>23021</c:v>
                </c:pt>
                <c:pt idx="287">
                  <c:v>23022</c:v>
                </c:pt>
                <c:pt idx="288">
                  <c:v>23023</c:v>
                </c:pt>
                <c:pt idx="289">
                  <c:v>23024</c:v>
                </c:pt>
                <c:pt idx="290">
                  <c:v>23025</c:v>
                </c:pt>
                <c:pt idx="291">
                  <c:v>23026</c:v>
                </c:pt>
                <c:pt idx="292">
                  <c:v>23027</c:v>
                </c:pt>
                <c:pt idx="293">
                  <c:v>23028</c:v>
                </c:pt>
                <c:pt idx="294">
                  <c:v>23029</c:v>
                </c:pt>
                <c:pt idx="295">
                  <c:v>23030</c:v>
                </c:pt>
                <c:pt idx="296">
                  <c:v>23031</c:v>
                </c:pt>
                <c:pt idx="297">
                  <c:v>23032</c:v>
                </c:pt>
                <c:pt idx="298">
                  <c:v>23033</c:v>
                </c:pt>
                <c:pt idx="299">
                  <c:v>23034</c:v>
                </c:pt>
                <c:pt idx="300">
                  <c:v>23035</c:v>
                </c:pt>
                <c:pt idx="301">
                  <c:v>23036</c:v>
                </c:pt>
                <c:pt idx="302">
                  <c:v>23037</c:v>
                </c:pt>
                <c:pt idx="303">
                  <c:v>23038</c:v>
                </c:pt>
                <c:pt idx="304">
                  <c:v>23039</c:v>
                </c:pt>
                <c:pt idx="305">
                  <c:v>23040</c:v>
                </c:pt>
                <c:pt idx="306">
                  <c:v>23041</c:v>
                </c:pt>
                <c:pt idx="307">
                  <c:v>23042</c:v>
                </c:pt>
                <c:pt idx="308">
                  <c:v>23043</c:v>
                </c:pt>
                <c:pt idx="309">
                  <c:v>23044</c:v>
                </c:pt>
                <c:pt idx="310">
                  <c:v>23045</c:v>
                </c:pt>
                <c:pt idx="311">
                  <c:v>23046</c:v>
                </c:pt>
                <c:pt idx="312">
                  <c:v>23047</c:v>
                </c:pt>
                <c:pt idx="313">
                  <c:v>23048</c:v>
                </c:pt>
                <c:pt idx="314">
                  <c:v>23049</c:v>
                </c:pt>
                <c:pt idx="315">
                  <c:v>23050</c:v>
                </c:pt>
                <c:pt idx="316">
                  <c:v>23051</c:v>
                </c:pt>
                <c:pt idx="317">
                  <c:v>23052</c:v>
                </c:pt>
                <c:pt idx="318">
                  <c:v>23053</c:v>
                </c:pt>
                <c:pt idx="319">
                  <c:v>23054</c:v>
                </c:pt>
                <c:pt idx="320">
                  <c:v>23055</c:v>
                </c:pt>
                <c:pt idx="321">
                  <c:v>23056</c:v>
                </c:pt>
                <c:pt idx="322">
                  <c:v>23057</c:v>
                </c:pt>
                <c:pt idx="323">
                  <c:v>23058</c:v>
                </c:pt>
                <c:pt idx="324">
                  <c:v>23059</c:v>
                </c:pt>
                <c:pt idx="325">
                  <c:v>23060</c:v>
                </c:pt>
                <c:pt idx="326">
                  <c:v>23061</c:v>
                </c:pt>
                <c:pt idx="327">
                  <c:v>23062</c:v>
                </c:pt>
                <c:pt idx="328">
                  <c:v>23063</c:v>
                </c:pt>
                <c:pt idx="329">
                  <c:v>23064</c:v>
                </c:pt>
                <c:pt idx="330">
                  <c:v>23065</c:v>
                </c:pt>
                <c:pt idx="331">
                  <c:v>23066</c:v>
                </c:pt>
                <c:pt idx="332">
                  <c:v>23067</c:v>
                </c:pt>
                <c:pt idx="333">
                  <c:v>23068</c:v>
                </c:pt>
                <c:pt idx="334">
                  <c:v>23069</c:v>
                </c:pt>
                <c:pt idx="335">
                  <c:v>23070</c:v>
                </c:pt>
                <c:pt idx="336">
                  <c:v>23071</c:v>
                </c:pt>
                <c:pt idx="337">
                  <c:v>23072</c:v>
                </c:pt>
                <c:pt idx="338">
                  <c:v>23073</c:v>
                </c:pt>
                <c:pt idx="339">
                  <c:v>23074</c:v>
                </c:pt>
                <c:pt idx="340">
                  <c:v>23075</c:v>
                </c:pt>
                <c:pt idx="341">
                  <c:v>23076</c:v>
                </c:pt>
                <c:pt idx="342">
                  <c:v>23077</c:v>
                </c:pt>
                <c:pt idx="343">
                  <c:v>23078</c:v>
                </c:pt>
                <c:pt idx="344">
                  <c:v>23079</c:v>
                </c:pt>
                <c:pt idx="345">
                  <c:v>23080</c:v>
                </c:pt>
                <c:pt idx="346">
                  <c:v>23081</c:v>
                </c:pt>
                <c:pt idx="347">
                  <c:v>23082</c:v>
                </c:pt>
                <c:pt idx="348">
                  <c:v>23083</c:v>
                </c:pt>
                <c:pt idx="349">
                  <c:v>23084</c:v>
                </c:pt>
                <c:pt idx="350">
                  <c:v>23085</c:v>
                </c:pt>
                <c:pt idx="351">
                  <c:v>23086</c:v>
                </c:pt>
                <c:pt idx="352">
                  <c:v>23087</c:v>
                </c:pt>
                <c:pt idx="353">
                  <c:v>23088</c:v>
                </c:pt>
                <c:pt idx="354">
                  <c:v>23089</c:v>
                </c:pt>
                <c:pt idx="355">
                  <c:v>23090</c:v>
                </c:pt>
                <c:pt idx="356">
                  <c:v>23091</c:v>
                </c:pt>
                <c:pt idx="357">
                  <c:v>23092</c:v>
                </c:pt>
                <c:pt idx="358">
                  <c:v>23093</c:v>
                </c:pt>
                <c:pt idx="359">
                  <c:v>23094</c:v>
                </c:pt>
                <c:pt idx="360">
                  <c:v>23095</c:v>
                </c:pt>
                <c:pt idx="361">
                  <c:v>23096</c:v>
                </c:pt>
                <c:pt idx="362">
                  <c:v>23097</c:v>
                </c:pt>
                <c:pt idx="363">
                  <c:v>23098</c:v>
                </c:pt>
                <c:pt idx="364">
                  <c:v>23099</c:v>
                </c:pt>
                <c:pt idx="365">
                  <c:v>23100</c:v>
                </c:pt>
                <c:pt idx="366">
                  <c:v>23101</c:v>
                </c:pt>
                <c:pt idx="367">
                  <c:v>23102</c:v>
                </c:pt>
                <c:pt idx="368">
                  <c:v>23103</c:v>
                </c:pt>
                <c:pt idx="369">
                  <c:v>23104</c:v>
                </c:pt>
                <c:pt idx="370">
                  <c:v>23105</c:v>
                </c:pt>
                <c:pt idx="371">
                  <c:v>23106</c:v>
                </c:pt>
                <c:pt idx="372">
                  <c:v>23107</c:v>
                </c:pt>
                <c:pt idx="373">
                  <c:v>23108</c:v>
                </c:pt>
                <c:pt idx="374">
                  <c:v>23109</c:v>
                </c:pt>
                <c:pt idx="375">
                  <c:v>23110</c:v>
                </c:pt>
                <c:pt idx="376">
                  <c:v>23111</c:v>
                </c:pt>
                <c:pt idx="377">
                  <c:v>23112</c:v>
                </c:pt>
              </c:numCache>
            </c:numRef>
          </c:cat>
          <c:val>
            <c:numRef>
              <c:f>'1962'!$C$89:$C$466</c:f>
              <c:numCache>
                <c:formatCode>0</c:formatCode>
                <c:ptCount val="378"/>
                <c:pt idx="0">
                  <c:v>235</c:v>
                </c:pt>
                <c:pt idx="1">
                  <c:v>235</c:v>
                </c:pt>
                <c:pt idx="2">
                  <c:v>240</c:v>
                </c:pt>
                <c:pt idx="3">
                  <c:v>228.57140000000001</c:v>
                </c:pt>
                <c:pt idx="4">
                  <c:v>217.1429</c:v>
                </c:pt>
                <c:pt idx="5">
                  <c:v>205.71429999999998</c:v>
                </c:pt>
                <c:pt idx="6">
                  <c:v>194.28569999999999</c:v>
                </c:pt>
                <c:pt idx="7">
                  <c:v>182.8571000000004</c:v>
                </c:pt>
                <c:pt idx="8">
                  <c:v>171.42860000000019</c:v>
                </c:pt>
                <c:pt idx="9">
                  <c:v>160</c:v>
                </c:pt>
                <c:pt idx="10">
                  <c:v>148.57140000000001</c:v>
                </c:pt>
                <c:pt idx="11">
                  <c:v>137.14279999999999</c:v>
                </c:pt>
                <c:pt idx="12">
                  <c:v>125.71430000000002</c:v>
                </c:pt>
                <c:pt idx="13">
                  <c:v>114.28569999999999</c:v>
                </c:pt>
                <c:pt idx="14">
                  <c:v>102.8571</c:v>
                </c:pt>
                <c:pt idx="15">
                  <c:v>91.428560000000004</c:v>
                </c:pt>
                <c:pt idx="16">
                  <c:v>79.999980000000022</c:v>
                </c:pt>
                <c:pt idx="17">
                  <c:v>68.571420000000003</c:v>
                </c:pt>
                <c:pt idx="18">
                  <c:v>57.142850000000003</c:v>
                </c:pt>
                <c:pt idx="19">
                  <c:v>45.714279999999995</c:v>
                </c:pt>
                <c:pt idx="20">
                  <c:v>34.285710000000094</c:v>
                </c:pt>
                <c:pt idx="21">
                  <c:v>22.857140000000001</c:v>
                </c:pt>
                <c:pt idx="22">
                  <c:v>0</c:v>
                </c:pt>
                <c:pt idx="23">
                  <c:v>12.941179999999999</c:v>
                </c:pt>
                <c:pt idx="24">
                  <c:v>25.882349999999878</c:v>
                </c:pt>
                <c:pt idx="25">
                  <c:v>38.823530000000012</c:v>
                </c:pt>
                <c:pt idx="26">
                  <c:v>51.764710000000093</c:v>
                </c:pt>
                <c:pt idx="27">
                  <c:v>64.705879999999979</c:v>
                </c:pt>
                <c:pt idx="28">
                  <c:v>77.647060000000025</c:v>
                </c:pt>
                <c:pt idx="29">
                  <c:v>90.588229999999996</c:v>
                </c:pt>
                <c:pt idx="30">
                  <c:v>103.5294</c:v>
                </c:pt>
                <c:pt idx="31">
                  <c:v>116.4706</c:v>
                </c:pt>
                <c:pt idx="32">
                  <c:v>129.4118</c:v>
                </c:pt>
                <c:pt idx="33">
                  <c:v>142.35290000000049</c:v>
                </c:pt>
                <c:pt idx="34">
                  <c:v>155.29409999999999</c:v>
                </c:pt>
                <c:pt idx="35">
                  <c:v>168.2353</c:v>
                </c:pt>
                <c:pt idx="36">
                  <c:v>181.17649999999998</c:v>
                </c:pt>
                <c:pt idx="37">
                  <c:v>194.11759999999998</c:v>
                </c:pt>
                <c:pt idx="38">
                  <c:v>207.05880000000039</c:v>
                </c:pt>
                <c:pt idx="39">
                  <c:v>220</c:v>
                </c:pt>
                <c:pt idx="40">
                  <c:v>232.94120000000001</c:v>
                </c:pt>
                <c:pt idx="41">
                  <c:v>245.88240000000067</c:v>
                </c:pt>
                <c:pt idx="42">
                  <c:v>258.82349999999946</c:v>
                </c:pt>
                <c:pt idx="43">
                  <c:v>271.7647</c:v>
                </c:pt>
                <c:pt idx="44">
                  <c:v>284.70589999999999</c:v>
                </c:pt>
                <c:pt idx="45">
                  <c:v>297.64700000000067</c:v>
                </c:pt>
                <c:pt idx="46">
                  <c:v>310.58819999999855</c:v>
                </c:pt>
                <c:pt idx="47">
                  <c:v>323.52940000000001</c:v>
                </c:pt>
                <c:pt idx="48">
                  <c:v>336.4705999999988</c:v>
                </c:pt>
                <c:pt idx="49">
                  <c:v>349.41169999999875</c:v>
                </c:pt>
                <c:pt idx="50">
                  <c:v>362.35290000000032</c:v>
                </c:pt>
                <c:pt idx="51">
                  <c:v>375.29409999999905</c:v>
                </c:pt>
                <c:pt idx="52">
                  <c:v>388.23529999999874</c:v>
                </c:pt>
                <c:pt idx="53">
                  <c:v>401.17649999999946</c:v>
                </c:pt>
                <c:pt idx="54">
                  <c:v>414.11760000000032</c:v>
                </c:pt>
                <c:pt idx="55">
                  <c:v>427.05880000000002</c:v>
                </c:pt>
                <c:pt idx="56">
                  <c:v>440</c:v>
                </c:pt>
                <c:pt idx="57">
                  <c:v>452.94119999999862</c:v>
                </c:pt>
                <c:pt idx="58">
                  <c:v>465.88229999999999</c:v>
                </c:pt>
                <c:pt idx="59">
                  <c:v>478.82349999999946</c:v>
                </c:pt>
                <c:pt idx="60">
                  <c:v>491.7647</c:v>
                </c:pt>
                <c:pt idx="61">
                  <c:v>504.70589999999999</c:v>
                </c:pt>
                <c:pt idx="62">
                  <c:v>517.64699999999937</c:v>
                </c:pt>
                <c:pt idx="63">
                  <c:v>530.58820000000003</c:v>
                </c:pt>
                <c:pt idx="64">
                  <c:v>543.52940000000001</c:v>
                </c:pt>
                <c:pt idx="65">
                  <c:v>556.47050000000002</c:v>
                </c:pt>
                <c:pt idx="66">
                  <c:v>569.4117</c:v>
                </c:pt>
                <c:pt idx="67">
                  <c:v>582.35279999999739</c:v>
                </c:pt>
                <c:pt idx="68">
                  <c:v>595.29410000000053</c:v>
                </c:pt>
                <c:pt idx="69">
                  <c:v>608.23519999999996</c:v>
                </c:pt>
                <c:pt idx="70">
                  <c:v>621.17640000000051</c:v>
                </c:pt>
                <c:pt idx="71">
                  <c:v>634.11759999999936</c:v>
                </c:pt>
                <c:pt idx="72">
                  <c:v>660</c:v>
                </c:pt>
                <c:pt idx="73">
                  <c:v>648</c:v>
                </c:pt>
                <c:pt idx="74">
                  <c:v>636</c:v>
                </c:pt>
                <c:pt idx="75">
                  <c:v>620</c:v>
                </c:pt>
                <c:pt idx="76">
                  <c:v>620</c:v>
                </c:pt>
                <c:pt idx="77">
                  <c:v>612</c:v>
                </c:pt>
                <c:pt idx="78">
                  <c:v>596</c:v>
                </c:pt>
                <c:pt idx="79">
                  <c:v>592</c:v>
                </c:pt>
                <c:pt idx="80">
                  <c:v>588</c:v>
                </c:pt>
                <c:pt idx="81">
                  <c:v>588</c:v>
                </c:pt>
                <c:pt idx="82">
                  <c:v>580</c:v>
                </c:pt>
                <c:pt idx="83">
                  <c:v>572</c:v>
                </c:pt>
                <c:pt idx="84">
                  <c:v>569</c:v>
                </c:pt>
                <c:pt idx="85">
                  <c:v>572</c:v>
                </c:pt>
                <c:pt idx="86">
                  <c:v>584</c:v>
                </c:pt>
                <c:pt idx="87">
                  <c:v>608</c:v>
                </c:pt>
                <c:pt idx="88">
                  <c:v>620</c:v>
                </c:pt>
                <c:pt idx="89">
                  <c:v>628</c:v>
                </c:pt>
                <c:pt idx="90">
                  <c:v>637.33330000000001</c:v>
                </c:pt>
                <c:pt idx="91">
                  <c:v>656</c:v>
                </c:pt>
                <c:pt idx="92">
                  <c:v>652</c:v>
                </c:pt>
                <c:pt idx="93">
                  <c:v>648</c:v>
                </c:pt>
                <c:pt idx="94">
                  <c:v>640</c:v>
                </c:pt>
                <c:pt idx="95">
                  <c:v>636</c:v>
                </c:pt>
                <c:pt idx="96">
                  <c:v>632</c:v>
                </c:pt>
                <c:pt idx="97">
                  <c:v>628</c:v>
                </c:pt>
                <c:pt idx="98">
                  <c:v>620</c:v>
                </c:pt>
                <c:pt idx="99">
                  <c:v>608</c:v>
                </c:pt>
                <c:pt idx="100">
                  <c:v>604</c:v>
                </c:pt>
                <c:pt idx="101">
                  <c:v>588</c:v>
                </c:pt>
                <c:pt idx="102">
                  <c:v>565</c:v>
                </c:pt>
                <c:pt idx="103">
                  <c:v>542</c:v>
                </c:pt>
                <c:pt idx="104">
                  <c:v>527</c:v>
                </c:pt>
                <c:pt idx="105">
                  <c:v>527</c:v>
                </c:pt>
                <c:pt idx="106">
                  <c:v>508</c:v>
                </c:pt>
                <c:pt idx="107">
                  <c:v>485</c:v>
                </c:pt>
                <c:pt idx="108">
                  <c:v>470</c:v>
                </c:pt>
                <c:pt idx="109">
                  <c:v>459</c:v>
                </c:pt>
                <c:pt idx="110">
                  <c:v>452</c:v>
                </c:pt>
                <c:pt idx="111">
                  <c:v>441</c:v>
                </c:pt>
                <c:pt idx="112">
                  <c:v>441</c:v>
                </c:pt>
                <c:pt idx="113">
                  <c:v>441</c:v>
                </c:pt>
                <c:pt idx="114">
                  <c:v>437</c:v>
                </c:pt>
                <c:pt idx="115">
                  <c:v>430</c:v>
                </c:pt>
                <c:pt idx="116">
                  <c:v>416</c:v>
                </c:pt>
                <c:pt idx="117">
                  <c:v>403</c:v>
                </c:pt>
                <c:pt idx="118">
                  <c:v>403.2</c:v>
                </c:pt>
                <c:pt idx="119">
                  <c:v>403.4</c:v>
                </c:pt>
                <c:pt idx="120">
                  <c:v>403.6</c:v>
                </c:pt>
                <c:pt idx="121">
                  <c:v>403.8</c:v>
                </c:pt>
                <c:pt idx="122">
                  <c:v>404.00009999999946</c:v>
                </c:pt>
                <c:pt idx="123">
                  <c:v>404.20009999999934</c:v>
                </c:pt>
                <c:pt idx="124">
                  <c:v>404.40009999999904</c:v>
                </c:pt>
                <c:pt idx="125">
                  <c:v>404.6001</c:v>
                </c:pt>
                <c:pt idx="126">
                  <c:v>404.80009999999999</c:v>
                </c:pt>
                <c:pt idx="127">
                  <c:v>405.00009999999946</c:v>
                </c:pt>
                <c:pt idx="128">
                  <c:v>405.20009999999934</c:v>
                </c:pt>
                <c:pt idx="129">
                  <c:v>405.40009999999904</c:v>
                </c:pt>
                <c:pt idx="130">
                  <c:v>405.6001</c:v>
                </c:pt>
                <c:pt idx="131">
                  <c:v>405.8</c:v>
                </c:pt>
                <c:pt idx="132">
                  <c:v>406.00009999999946</c:v>
                </c:pt>
                <c:pt idx="133">
                  <c:v>406.20009999999934</c:v>
                </c:pt>
                <c:pt idx="134">
                  <c:v>406.40009999999904</c:v>
                </c:pt>
                <c:pt idx="135">
                  <c:v>406.6</c:v>
                </c:pt>
                <c:pt idx="136">
                  <c:v>406.8</c:v>
                </c:pt>
                <c:pt idx="137">
                  <c:v>407.00009999999946</c:v>
                </c:pt>
                <c:pt idx="138">
                  <c:v>407.2</c:v>
                </c:pt>
                <c:pt idx="139">
                  <c:v>407.4</c:v>
                </c:pt>
                <c:pt idx="140">
                  <c:v>407.6</c:v>
                </c:pt>
                <c:pt idx="141">
                  <c:v>407.8</c:v>
                </c:pt>
                <c:pt idx="142">
                  <c:v>408</c:v>
                </c:pt>
                <c:pt idx="143">
                  <c:v>408.2</c:v>
                </c:pt>
                <c:pt idx="144">
                  <c:v>408.4</c:v>
                </c:pt>
                <c:pt idx="145">
                  <c:v>408.6</c:v>
                </c:pt>
                <c:pt idx="146">
                  <c:v>408.8</c:v>
                </c:pt>
                <c:pt idx="147">
                  <c:v>409</c:v>
                </c:pt>
                <c:pt idx="148">
                  <c:v>409.2</c:v>
                </c:pt>
                <c:pt idx="149">
                  <c:v>409.4</c:v>
                </c:pt>
                <c:pt idx="150">
                  <c:v>409.6</c:v>
                </c:pt>
                <c:pt idx="151">
                  <c:v>410</c:v>
                </c:pt>
                <c:pt idx="152">
                  <c:v>396</c:v>
                </c:pt>
                <c:pt idx="153">
                  <c:v>383</c:v>
                </c:pt>
                <c:pt idx="154">
                  <c:v>386</c:v>
                </c:pt>
                <c:pt idx="155">
                  <c:v>383</c:v>
                </c:pt>
                <c:pt idx="156">
                  <c:v>383</c:v>
                </c:pt>
                <c:pt idx="157">
                  <c:v>385</c:v>
                </c:pt>
                <c:pt idx="158">
                  <c:v>389</c:v>
                </c:pt>
                <c:pt idx="159">
                  <c:v>389.67500000000001</c:v>
                </c:pt>
                <c:pt idx="160">
                  <c:v>390.35</c:v>
                </c:pt>
                <c:pt idx="161">
                  <c:v>391.02499999999947</c:v>
                </c:pt>
                <c:pt idx="162">
                  <c:v>391.7</c:v>
                </c:pt>
                <c:pt idx="163">
                  <c:v>392.37490000000025</c:v>
                </c:pt>
                <c:pt idx="164">
                  <c:v>393.04990000000032</c:v>
                </c:pt>
                <c:pt idx="165">
                  <c:v>393.72489999999999</c:v>
                </c:pt>
                <c:pt idx="166">
                  <c:v>394.3999</c:v>
                </c:pt>
                <c:pt idx="167">
                  <c:v>395.07490000000001</c:v>
                </c:pt>
                <c:pt idx="168">
                  <c:v>395.74990000000025</c:v>
                </c:pt>
                <c:pt idx="169">
                  <c:v>396.42489999999947</c:v>
                </c:pt>
                <c:pt idx="170">
                  <c:v>397.09989999999999</c:v>
                </c:pt>
                <c:pt idx="171">
                  <c:v>397.7749</c:v>
                </c:pt>
                <c:pt idx="172">
                  <c:v>398.44990000000001</c:v>
                </c:pt>
                <c:pt idx="173">
                  <c:v>399.12490000000025</c:v>
                </c:pt>
                <c:pt idx="174">
                  <c:v>399.79989999999947</c:v>
                </c:pt>
                <c:pt idx="175">
                  <c:v>400.47489999999999</c:v>
                </c:pt>
                <c:pt idx="176">
                  <c:v>401.1499000000008</c:v>
                </c:pt>
                <c:pt idx="177">
                  <c:v>401.82499999999999</c:v>
                </c:pt>
                <c:pt idx="178">
                  <c:v>402.49989999999946</c:v>
                </c:pt>
                <c:pt idx="179">
                  <c:v>403.17490000000032</c:v>
                </c:pt>
                <c:pt idx="180">
                  <c:v>403.84990000000067</c:v>
                </c:pt>
                <c:pt idx="181">
                  <c:v>404.52499999999947</c:v>
                </c:pt>
                <c:pt idx="182">
                  <c:v>405.2</c:v>
                </c:pt>
                <c:pt idx="183">
                  <c:v>405.87490000000025</c:v>
                </c:pt>
                <c:pt idx="184">
                  <c:v>406.55</c:v>
                </c:pt>
                <c:pt idx="185">
                  <c:v>407.22499999999934</c:v>
                </c:pt>
                <c:pt idx="186">
                  <c:v>407.9</c:v>
                </c:pt>
                <c:pt idx="187">
                  <c:v>408.57499999999999</c:v>
                </c:pt>
                <c:pt idx="188">
                  <c:v>409.25</c:v>
                </c:pt>
                <c:pt idx="189">
                  <c:v>409.92499999999905</c:v>
                </c:pt>
                <c:pt idx="190">
                  <c:v>410.6</c:v>
                </c:pt>
                <c:pt idx="191">
                  <c:v>411.27499999999947</c:v>
                </c:pt>
                <c:pt idx="192">
                  <c:v>411.95</c:v>
                </c:pt>
                <c:pt idx="193">
                  <c:v>412.625</c:v>
                </c:pt>
                <c:pt idx="194">
                  <c:v>413.3</c:v>
                </c:pt>
                <c:pt idx="195">
                  <c:v>413.97499999999934</c:v>
                </c:pt>
                <c:pt idx="196">
                  <c:v>414.65000000000032</c:v>
                </c:pt>
                <c:pt idx="197">
                  <c:v>416</c:v>
                </c:pt>
                <c:pt idx="198">
                  <c:v>410</c:v>
                </c:pt>
                <c:pt idx="199">
                  <c:v>403</c:v>
                </c:pt>
                <c:pt idx="200">
                  <c:v>403</c:v>
                </c:pt>
                <c:pt idx="201">
                  <c:v>403</c:v>
                </c:pt>
                <c:pt idx="202">
                  <c:v>396</c:v>
                </c:pt>
                <c:pt idx="203">
                  <c:v>396</c:v>
                </c:pt>
                <c:pt idx="204">
                  <c:v>398.83329999999904</c:v>
                </c:pt>
                <c:pt idx="205">
                  <c:v>401.66669999999999</c:v>
                </c:pt>
                <c:pt idx="206">
                  <c:v>404.5</c:v>
                </c:pt>
                <c:pt idx="207">
                  <c:v>407.33339999999873</c:v>
                </c:pt>
                <c:pt idx="208">
                  <c:v>410.16669999999999</c:v>
                </c:pt>
                <c:pt idx="209">
                  <c:v>413</c:v>
                </c:pt>
                <c:pt idx="210">
                  <c:v>415.83339999999873</c:v>
                </c:pt>
                <c:pt idx="211">
                  <c:v>416</c:v>
                </c:pt>
                <c:pt idx="212">
                  <c:v>419.5</c:v>
                </c:pt>
                <c:pt idx="213">
                  <c:v>423</c:v>
                </c:pt>
                <c:pt idx="214">
                  <c:v>430</c:v>
                </c:pt>
                <c:pt idx="215">
                  <c:v>423</c:v>
                </c:pt>
                <c:pt idx="216">
                  <c:v>423</c:v>
                </c:pt>
                <c:pt idx="217">
                  <c:v>423</c:v>
                </c:pt>
                <c:pt idx="218">
                  <c:v>423</c:v>
                </c:pt>
                <c:pt idx="219">
                  <c:v>423</c:v>
                </c:pt>
                <c:pt idx="220">
                  <c:v>423</c:v>
                </c:pt>
                <c:pt idx="221">
                  <c:v>423</c:v>
                </c:pt>
                <c:pt idx="222">
                  <c:v>423</c:v>
                </c:pt>
                <c:pt idx="223">
                  <c:v>423</c:v>
                </c:pt>
                <c:pt idx="224">
                  <c:v>423</c:v>
                </c:pt>
                <c:pt idx="225">
                  <c:v>423</c:v>
                </c:pt>
                <c:pt idx="226">
                  <c:v>423</c:v>
                </c:pt>
                <c:pt idx="227">
                  <c:v>423</c:v>
                </c:pt>
                <c:pt idx="228">
                  <c:v>423</c:v>
                </c:pt>
                <c:pt idx="229">
                  <c:v>423</c:v>
                </c:pt>
                <c:pt idx="230">
                  <c:v>423</c:v>
                </c:pt>
                <c:pt idx="231">
                  <c:v>423</c:v>
                </c:pt>
                <c:pt idx="232">
                  <c:v>423</c:v>
                </c:pt>
                <c:pt idx="233">
                  <c:v>423</c:v>
                </c:pt>
                <c:pt idx="234">
                  <c:v>384</c:v>
                </c:pt>
                <c:pt idx="235">
                  <c:v>326</c:v>
                </c:pt>
                <c:pt idx="236">
                  <c:v>297</c:v>
                </c:pt>
                <c:pt idx="237">
                  <c:v>291</c:v>
                </c:pt>
                <c:pt idx="238">
                  <c:v>285</c:v>
                </c:pt>
                <c:pt idx="239">
                  <c:v>273</c:v>
                </c:pt>
                <c:pt idx="240">
                  <c:v>260</c:v>
                </c:pt>
                <c:pt idx="241">
                  <c:v>251</c:v>
                </c:pt>
                <c:pt idx="242">
                  <c:v>251</c:v>
                </c:pt>
                <c:pt idx="243">
                  <c:v>249.8</c:v>
                </c:pt>
                <c:pt idx="244">
                  <c:v>248.6</c:v>
                </c:pt>
                <c:pt idx="245">
                  <c:v>247.4</c:v>
                </c:pt>
                <c:pt idx="246">
                  <c:v>245</c:v>
                </c:pt>
                <c:pt idx="247">
                  <c:v>223</c:v>
                </c:pt>
                <c:pt idx="248">
                  <c:v>211</c:v>
                </c:pt>
                <c:pt idx="249">
                  <c:v>213.06820000000039</c:v>
                </c:pt>
                <c:pt idx="250">
                  <c:v>215.13640000000001</c:v>
                </c:pt>
                <c:pt idx="251">
                  <c:v>217.20449999999997</c:v>
                </c:pt>
                <c:pt idx="252">
                  <c:v>219.27269999999999</c:v>
                </c:pt>
                <c:pt idx="253">
                  <c:v>221.3409</c:v>
                </c:pt>
                <c:pt idx="254">
                  <c:v>223.4091</c:v>
                </c:pt>
                <c:pt idx="255">
                  <c:v>225.47720000000001</c:v>
                </c:pt>
                <c:pt idx="256">
                  <c:v>227.5454</c:v>
                </c:pt>
                <c:pt idx="257">
                  <c:v>229.61359999999962</c:v>
                </c:pt>
                <c:pt idx="258">
                  <c:v>231.68180000000001</c:v>
                </c:pt>
                <c:pt idx="259">
                  <c:v>233.74989999999963</c:v>
                </c:pt>
                <c:pt idx="260">
                  <c:v>235.81810000000004</c:v>
                </c:pt>
                <c:pt idx="261">
                  <c:v>237.88630000000049</c:v>
                </c:pt>
                <c:pt idx="262">
                  <c:v>239.9545</c:v>
                </c:pt>
                <c:pt idx="263">
                  <c:v>242.02270000000001</c:v>
                </c:pt>
                <c:pt idx="264">
                  <c:v>244.0909</c:v>
                </c:pt>
                <c:pt idx="265">
                  <c:v>246.15900000000002</c:v>
                </c:pt>
                <c:pt idx="266">
                  <c:v>248.22720000000001</c:v>
                </c:pt>
                <c:pt idx="267">
                  <c:v>250.2954</c:v>
                </c:pt>
                <c:pt idx="268">
                  <c:v>252.36359999999999</c:v>
                </c:pt>
                <c:pt idx="269">
                  <c:v>254.43180000000001</c:v>
                </c:pt>
                <c:pt idx="270">
                  <c:v>256.49989999999946</c:v>
                </c:pt>
                <c:pt idx="271">
                  <c:v>258.56809999999905</c:v>
                </c:pt>
                <c:pt idx="272">
                  <c:v>260.63629999999876</c:v>
                </c:pt>
                <c:pt idx="273">
                  <c:v>262.7045</c:v>
                </c:pt>
                <c:pt idx="274">
                  <c:v>264.77260000000001</c:v>
                </c:pt>
                <c:pt idx="275">
                  <c:v>266.8408000000008</c:v>
                </c:pt>
                <c:pt idx="276">
                  <c:v>268.9089999999988</c:v>
                </c:pt>
                <c:pt idx="277" formatCode="General">
                  <c:v>270.97719999999862</c:v>
                </c:pt>
                <c:pt idx="278" formatCode="General">
                  <c:v>273.0453</c:v>
                </c:pt>
                <c:pt idx="279" formatCode="General">
                  <c:v>275.11349999999999</c:v>
                </c:pt>
                <c:pt idx="280" formatCode="General">
                  <c:v>277.18169999999947</c:v>
                </c:pt>
                <c:pt idx="281" formatCode="General">
                  <c:v>279.24990000000025</c:v>
                </c:pt>
                <c:pt idx="282" formatCode="General">
                  <c:v>281.31809999999905</c:v>
                </c:pt>
                <c:pt idx="283" formatCode="General">
                  <c:v>283.38629999999876</c:v>
                </c:pt>
                <c:pt idx="284" formatCode="General">
                  <c:v>285.4545</c:v>
                </c:pt>
                <c:pt idx="285" formatCode="General">
                  <c:v>287.52260000000001</c:v>
                </c:pt>
                <c:pt idx="286" formatCode="General">
                  <c:v>289.59089999999946</c:v>
                </c:pt>
                <c:pt idx="287" formatCode="General">
                  <c:v>291.65910000000002</c:v>
                </c:pt>
                <c:pt idx="288" formatCode="General">
                  <c:v>293.72719999999862</c:v>
                </c:pt>
                <c:pt idx="289" formatCode="General">
                  <c:v>295.79539999999855</c:v>
                </c:pt>
                <c:pt idx="290" formatCode="General">
                  <c:v>297.86360000000002</c:v>
                </c:pt>
                <c:pt idx="291" formatCode="General">
                  <c:v>302</c:v>
                </c:pt>
                <c:pt idx="292" formatCode="General">
                  <c:v>300</c:v>
                </c:pt>
                <c:pt idx="293" formatCode="General">
                  <c:v>297</c:v>
                </c:pt>
                <c:pt idx="294" formatCode="General">
                  <c:v>295</c:v>
                </c:pt>
                <c:pt idx="295" formatCode="General">
                  <c:v>293</c:v>
                </c:pt>
                <c:pt idx="296" formatCode="General">
                  <c:v>293</c:v>
                </c:pt>
                <c:pt idx="297" formatCode="General">
                  <c:v>291</c:v>
                </c:pt>
                <c:pt idx="298" formatCode="General">
                  <c:v>289</c:v>
                </c:pt>
                <c:pt idx="299" formatCode="General">
                  <c:v>285.66669999999999</c:v>
                </c:pt>
                <c:pt idx="300" formatCode="General">
                  <c:v>279</c:v>
                </c:pt>
                <c:pt idx="301" formatCode="General">
                  <c:v>279</c:v>
                </c:pt>
                <c:pt idx="302" formatCode="General">
                  <c:v>277</c:v>
                </c:pt>
                <c:pt idx="303" formatCode="General">
                  <c:v>277</c:v>
                </c:pt>
                <c:pt idx="304" formatCode="General">
                  <c:v>275</c:v>
                </c:pt>
                <c:pt idx="305" formatCode="General">
                  <c:v>275</c:v>
                </c:pt>
                <c:pt idx="306" formatCode="General">
                  <c:v>270</c:v>
                </c:pt>
                <c:pt idx="307" formatCode="General">
                  <c:v>270</c:v>
                </c:pt>
                <c:pt idx="308" formatCode="General">
                  <c:v>263</c:v>
                </c:pt>
                <c:pt idx="309" formatCode="General">
                  <c:v>262</c:v>
                </c:pt>
                <c:pt idx="310" formatCode="General">
                  <c:v>262</c:v>
                </c:pt>
                <c:pt idx="311" formatCode="General">
                  <c:v>259</c:v>
                </c:pt>
                <c:pt idx="312" formatCode="General">
                  <c:v>259</c:v>
                </c:pt>
                <c:pt idx="313" formatCode="General">
                  <c:v>259</c:v>
                </c:pt>
                <c:pt idx="314" formatCode="General">
                  <c:v>253</c:v>
                </c:pt>
                <c:pt idx="315" formatCode="General">
                  <c:v>251</c:v>
                </c:pt>
                <c:pt idx="316" formatCode="General">
                  <c:v>251</c:v>
                </c:pt>
                <c:pt idx="317" formatCode="General">
                  <c:v>251</c:v>
                </c:pt>
                <c:pt idx="318" formatCode="General">
                  <c:v>244</c:v>
                </c:pt>
                <c:pt idx="319" formatCode="General">
                  <c:v>244</c:v>
                </c:pt>
                <c:pt idx="320" formatCode="General">
                  <c:v>243</c:v>
                </c:pt>
                <c:pt idx="321" formatCode="General">
                  <c:v>236</c:v>
                </c:pt>
                <c:pt idx="322" formatCode="General">
                  <c:v>236</c:v>
                </c:pt>
                <c:pt idx="323" formatCode="General">
                  <c:v>234</c:v>
                </c:pt>
                <c:pt idx="324" formatCode="General">
                  <c:v>230</c:v>
                </c:pt>
                <c:pt idx="325" formatCode="General">
                  <c:v>230</c:v>
                </c:pt>
                <c:pt idx="326" formatCode="General">
                  <c:v>232</c:v>
                </c:pt>
                <c:pt idx="327" formatCode="General">
                  <c:v>229</c:v>
                </c:pt>
                <c:pt idx="328" formatCode="General">
                  <c:v>229</c:v>
                </c:pt>
                <c:pt idx="329" formatCode="General">
                  <c:v>226</c:v>
                </c:pt>
                <c:pt idx="330" formatCode="General">
                  <c:v>226</c:v>
                </c:pt>
                <c:pt idx="331" formatCode="General">
                  <c:v>220</c:v>
                </c:pt>
                <c:pt idx="332" formatCode="General">
                  <c:v>220</c:v>
                </c:pt>
                <c:pt idx="333" formatCode="General">
                  <c:v>216</c:v>
                </c:pt>
                <c:pt idx="334" formatCode="General">
                  <c:v>216</c:v>
                </c:pt>
                <c:pt idx="335" formatCode="General">
                  <c:v>212</c:v>
                </c:pt>
                <c:pt idx="336" formatCode="General">
                  <c:v>212</c:v>
                </c:pt>
                <c:pt idx="337" formatCode="General">
                  <c:v>207</c:v>
                </c:pt>
                <c:pt idx="338" formatCode="General">
                  <c:v>207</c:v>
                </c:pt>
                <c:pt idx="339" formatCode="General">
                  <c:v>203</c:v>
                </c:pt>
                <c:pt idx="340" formatCode="General">
                  <c:v>201</c:v>
                </c:pt>
                <c:pt idx="341" formatCode="General">
                  <c:v>195</c:v>
                </c:pt>
                <c:pt idx="342" formatCode="General">
                  <c:v>194</c:v>
                </c:pt>
                <c:pt idx="343" formatCode="General">
                  <c:v>192</c:v>
                </c:pt>
                <c:pt idx="344" formatCode="General">
                  <c:v>192</c:v>
                </c:pt>
                <c:pt idx="345" formatCode="General">
                  <c:v>188</c:v>
                </c:pt>
                <c:pt idx="346" formatCode="General">
                  <c:v>188</c:v>
                </c:pt>
                <c:pt idx="347" formatCode="General">
                  <c:v>189</c:v>
                </c:pt>
                <c:pt idx="348" formatCode="General">
                  <c:v>189</c:v>
                </c:pt>
                <c:pt idx="349" formatCode="General">
                  <c:v>189</c:v>
                </c:pt>
                <c:pt idx="350" formatCode="General">
                  <c:v>188</c:v>
                </c:pt>
                <c:pt idx="351" formatCode="General">
                  <c:v>188</c:v>
                </c:pt>
                <c:pt idx="352" formatCode="General">
                  <c:v>188</c:v>
                </c:pt>
                <c:pt idx="353" formatCode="General">
                  <c:v>186</c:v>
                </c:pt>
                <c:pt idx="354" formatCode="General">
                  <c:v>187.33330000000001</c:v>
                </c:pt>
                <c:pt idx="355" formatCode="General">
                  <c:v>190</c:v>
                </c:pt>
                <c:pt idx="356" formatCode="General">
                  <c:v>190.66669999999999</c:v>
                </c:pt>
                <c:pt idx="357" formatCode="General">
                  <c:v>192</c:v>
                </c:pt>
                <c:pt idx="358" formatCode="General">
                  <c:v>193.33330000000001</c:v>
                </c:pt>
                <c:pt idx="359" formatCode="General">
                  <c:v>196</c:v>
                </c:pt>
                <c:pt idx="360" formatCode="General">
                  <c:v>196</c:v>
                </c:pt>
                <c:pt idx="361" formatCode="General">
                  <c:v>196.66669999999999</c:v>
                </c:pt>
                <c:pt idx="362" formatCode="General">
                  <c:v>198</c:v>
                </c:pt>
                <c:pt idx="363" formatCode="General">
                  <c:v>199</c:v>
                </c:pt>
                <c:pt idx="364" formatCode="General">
                  <c:v>201</c:v>
                </c:pt>
                <c:pt idx="365" formatCode="General">
                  <c:v>203</c:v>
                </c:pt>
                <c:pt idx="366" formatCode="General">
                  <c:v>205</c:v>
                </c:pt>
                <c:pt idx="367" formatCode="General">
                  <c:v>209</c:v>
                </c:pt>
                <c:pt idx="368" formatCode="General">
                  <c:v>209</c:v>
                </c:pt>
                <c:pt idx="369" formatCode="General">
                  <c:v>209</c:v>
                </c:pt>
                <c:pt idx="370" formatCode="General">
                  <c:v>209</c:v>
                </c:pt>
                <c:pt idx="371" formatCode="General">
                  <c:v>209</c:v>
                </c:pt>
                <c:pt idx="372" formatCode="General">
                  <c:v>210.5</c:v>
                </c:pt>
                <c:pt idx="373" formatCode="General">
                  <c:v>212</c:v>
                </c:pt>
                <c:pt idx="374" formatCode="General">
                  <c:v>213.5</c:v>
                </c:pt>
                <c:pt idx="375" formatCode="General">
                  <c:v>215</c:v>
                </c:pt>
                <c:pt idx="376" formatCode="General">
                  <c:v>218</c:v>
                </c:pt>
                <c:pt idx="377" formatCode="General">
                  <c:v>218</c:v>
                </c:pt>
              </c:numCache>
            </c:numRef>
          </c:val>
          <c:smooth val="1"/>
        </c:ser>
        <c:ser>
          <c:idx val="2"/>
          <c:order val="2"/>
          <c:marker>
            <c:symbol val="none"/>
          </c:marker>
          <c:cat>
            <c:numRef>
              <c:f>'1962'!$A$89:$A$466</c:f>
              <c:numCache>
                <c:formatCode>dd/mm/yyyy;@</c:formatCode>
                <c:ptCount val="378"/>
                <c:pt idx="0">
                  <c:v>22735</c:v>
                </c:pt>
                <c:pt idx="1">
                  <c:v>22736</c:v>
                </c:pt>
                <c:pt idx="2">
                  <c:v>22737</c:v>
                </c:pt>
                <c:pt idx="3">
                  <c:v>22738</c:v>
                </c:pt>
                <c:pt idx="4">
                  <c:v>22739</c:v>
                </c:pt>
                <c:pt idx="5">
                  <c:v>22740</c:v>
                </c:pt>
                <c:pt idx="6">
                  <c:v>22741</c:v>
                </c:pt>
                <c:pt idx="7">
                  <c:v>22742</c:v>
                </c:pt>
                <c:pt idx="8">
                  <c:v>22743</c:v>
                </c:pt>
                <c:pt idx="9">
                  <c:v>22744</c:v>
                </c:pt>
                <c:pt idx="10">
                  <c:v>22745</c:v>
                </c:pt>
                <c:pt idx="11">
                  <c:v>22746</c:v>
                </c:pt>
                <c:pt idx="12">
                  <c:v>22747</c:v>
                </c:pt>
                <c:pt idx="13">
                  <c:v>22748</c:v>
                </c:pt>
                <c:pt idx="14">
                  <c:v>22749</c:v>
                </c:pt>
                <c:pt idx="15">
                  <c:v>22750</c:v>
                </c:pt>
                <c:pt idx="16">
                  <c:v>22751</c:v>
                </c:pt>
                <c:pt idx="17">
                  <c:v>22752</c:v>
                </c:pt>
                <c:pt idx="18">
                  <c:v>22753</c:v>
                </c:pt>
                <c:pt idx="19">
                  <c:v>22754</c:v>
                </c:pt>
                <c:pt idx="20">
                  <c:v>22755</c:v>
                </c:pt>
                <c:pt idx="21">
                  <c:v>22756</c:v>
                </c:pt>
                <c:pt idx="22">
                  <c:v>22757</c:v>
                </c:pt>
                <c:pt idx="23">
                  <c:v>22758</c:v>
                </c:pt>
                <c:pt idx="24">
                  <c:v>22759</c:v>
                </c:pt>
                <c:pt idx="25">
                  <c:v>22760</c:v>
                </c:pt>
                <c:pt idx="26">
                  <c:v>22761</c:v>
                </c:pt>
                <c:pt idx="27">
                  <c:v>22762</c:v>
                </c:pt>
                <c:pt idx="28">
                  <c:v>22763</c:v>
                </c:pt>
                <c:pt idx="29">
                  <c:v>22764</c:v>
                </c:pt>
                <c:pt idx="30">
                  <c:v>22765</c:v>
                </c:pt>
                <c:pt idx="31">
                  <c:v>22766</c:v>
                </c:pt>
                <c:pt idx="32">
                  <c:v>22767</c:v>
                </c:pt>
                <c:pt idx="33">
                  <c:v>22768</c:v>
                </c:pt>
                <c:pt idx="34">
                  <c:v>22769</c:v>
                </c:pt>
                <c:pt idx="35">
                  <c:v>22770</c:v>
                </c:pt>
                <c:pt idx="36">
                  <c:v>22771</c:v>
                </c:pt>
                <c:pt idx="37">
                  <c:v>22772</c:v>
                </c:pt>
                <c:pt idx="38">
                  <c:v>22773</c:v>
                </c:pt>
                <c:pt idx="39">
                  <c:v>22774</c:v>
                </c:pt>
                <c:pt idx="40">
                  <c:v>22775</c:v>
                </c:pt>
                <c:pt idx="41">
                  <c:v>22776</c:v>
                </c:pt>
                <c:pt idx="42">
                  <c:v>22777</c:v>
                </c:pt>
                <c:pt idx="43">
                  <c:v>22778</c:v>
                </c:pt>
                <c:pt idx="44">
                  <c:v>22779</c:v>
                </c:pt>
                <c:pt idx="45">
                  <c:v>22780</c:v>
                </c:pt>
                <c:pt idx="46">
                  <c:v>22781</c:v>
                </c:pt>
                <c:pt idx="47">
                  <c:v>22782</c:v>
                </c:pt>
                <c:pt idx="48">
                  <c:v>22783</c:v>
                </c:pt>
                <c:pt idx="49">
                  <c:v>22784</c:v>
                </c:pt>
                <c:pt idx="50">
                  <c:v>22785</c:v>
                </c:pt>
                <c:pt idx="51">
                  <c:v>22786</c:v>
                </c:pt>
                <c:pt idx="52">
                  <c:v>22787</c:v>
                </c:pt>
                <c:pt idx="53">
                  <c:v>22788</c:v>
                </c:pt>
                <c:pt idx="54">
                  <c:v>22789</c:v>
                </c:pt>
                <c:pt idx="55">
                  <c:v>22790</c:v>
                </c:pt>
                <c:pt idx="56">
                  <c:v>22791</c:v>
                </c:pt>
                <c:pt idx="57">
                  <c:v>22792</c:v>
                </c:pt>
                <c:pt idx="58">
                  <c:v>22793</c:v>
                </c:pt>
                <c:pt idx="59">
                  <c:v>22794</c:v>
                </c:pt>
                <c:pt idx="60">
                  <c:v>22795</c:v>
                </c:pt>
                <c:pt idx="61">
                  <c:v>22796</c:v>
                </c:pt>
                <c:pt idx="62">
                  <c:v>22797</c:v>
                </c:pt>
                <c:pt idx="63">
                  <c:v>22798</c:v>
                </c:pt>
                <c:pt idx="64">
                  <c:v>22799</c:v>
                </c:pt>
                <c:pt idx="65">
                  <c:v>22800</c:v>
                </c:pt>
                <c:pt idx="66">
                  <c:v>22801</c:v>
                </c:pt>
                <c:pt idx="67">
                  <c:v>22802</c:v>
                </c:pt>
                <c:pt idx="68">
                  <c:v>22803</c:v>
                </c:pt>
                <c:pt idx="69">
                  <c:v>22804</c:v>
                </c:pt>
                <c:pt idx="70">
                  <c:v>22805</c:v>
                </c:pt>
                <c:pt idx="71">
                  <c:v>22806</c:v>
                </c:pt>
                <c:pt idx="72">
                  <c:v>22807</c:v>
                </c:pt>
                <c:pt idx="73">
                  <c:v>22808</c:v>
                </c:pt>
                <c:pt idx="74">
                  <c:v>22809</c:v>
                </c:pt>
                <c:pt idx="75">
                  <c:v>22810</c:v>
                </c:pt>
                <c:pt idx="76">
                  <c:v>22811</c:v>
                </c:pt>
                <c:pt idx="77">
                  <c:v>22812</c:v>
                </c:pt>
                <c:pt idx="78">
                  <c:v>22813</c:v>
                </c:pt>
                <c:pt idx="79">
                  <c:v>22814</c:v>
                </c:pt>
                <c:pt idx="80">
                  <c:v>22815</c:v>
                </c:pt>
                <c:pt idx="81">
                  <c:v>22816</c:v>
                </c:pt>
                <c:pt idx="82">
                  <c:v>22817</c:v>
                </c:pt>
                <c:pt idx="83">
                  <c:v>22818</c:v>
                </c:pt>
                <c:pt idx="84">
                  <c:v>22819</c:v>
                </c:pt>
                <c:pt idx="85">
                  <c:v>22820</c:v>
                </c:pt>
                <c:pt idx="86">
                  <c:v>22821</c:v>
                </c:pt>
                <c:pt idx="87">
                  <c:v>22822</c:v>
                </c:pt>
                <c:pt idx="88">
                  <c:v>22823</c:v>
                </c:pt>
                <c:pt idx="89">
                  <c:v>22824</c:v>
                </c:pt>
                <c:pt idx="90">
                  <c:v>22825</c:v>
                </c:pt>
                <c:pt idx="91">
                  <c:v>22826</c:v>
                </c:pt>
                <c:pt idx="92">
                  <c:v>22827</c:v>
                </c:pt>
                <c:pt idx="93">
                  <c:v>22828</c:v>
                </c:pt>
                <c:pt idx="94">
                  <c:v>22829</c:v>
                </c:pt>
                <c:pt idx="95">
                  <c:v>22830</c:v>
                </c:pt>
                <c:pt idx="96">
                  <c:v>22831</c:v>
                </c:pt>
                <c:pt idx="97">
                  <c:v>22832</c:v>
                </c:pt>
                <c:pt idx="98">
                  <c:v>22833</c:v>
                </c:pt>
                <c:pt idx="99">
                  <c:v>22834</c:v>
                </c:pt>
                <c:pt idx="100">
                  <c:v>22835</c:v>
                </c:pt>
                <c:pt idx="101">
                  <c:v>22836</c:v>
                </c:pt>
                <c:pt idx="102">
                  <c:v>22837</c:v>
                </c:pt>
                <c:pt idx="103">
                  <c:v>22838</c:v>
                </c:pt>
                <c:pt idx="104">
                  <c:v>22839</c:v>
                </c:pt>
                <c:pt idx="105">
                  <c:v>22840</c:v>
                </c:pt>
                <c:pt idx="106">
                  <c:v>22841</c:v>
                </c:pt>
                <c:pt idx="107">
                  <c:v>22842</c:v>
                </c:pt>
                <c:pt idx="108">
                  <c:v>22843</c:v>
                </c:pt>
                <c:pt idx="109">
                  <c:v>22844</c:v>
                </c:pt>
                <c:pt idx="110">
                  <c:v>22845</c:v>
                </c:pt>
                <c:pt idx="111">
                  <c:v>22846</c:v>
                </c:pt>
                <c:pt idx="112">
                  <c:v>22847</c:v>
                </c:pt>
                <c:pt idx="113">
                  <c:v>22848</c:v>
                </c:pt>
                <c:pt idx="114">
                  <c:v>22849</c:v>
                </c:pt>
                <c:pt idx="115">
                  <c:v>22850</c:v>
                </c:pt>
                <c:pt idx="116">
                  <c:v>22851</c:v>
                </c:pt>
                <c:pt idx="117">
                  <c:v>22852</c:v>
                </c:pt>
                <c:pt idx="118">
                  <c:v>22853</c:v>
                </c:pt>
                <c:pt idx="119">
                  <c:v>22854</c:v>
                </c:pt>
                <c:pt idx="120">
                  <c:v>22855</c:v>
                </c:pt>
                <c:pt idx="121">
                  <c:v>22856</c:v>
                </c:pt>
                <c:pt idx="122">
                  <c:v>22857</c:v>
                </c:pt>
                <c:pt idx="123">
                  <c:v>22858</c:v>
                </c:pt>
                <c:pt idx="124">
                  <c:v>22859</c:v>
                </c:pt>
                <c:pt idx="125">
                  <c:v>22860</c:v>
                </c:pt>
                <c:pt idx="126">
                  <c:v>22861</c:v>
                </c:pt>
                <c:pt idx="127">
                  <c:v>22862</c:v>
                </c:pt>
                <c:pt idx="128">
                  <c:v>22863</c:v>
                </c:pt>
                <c:pt idx="129">
                  <c:v>22864</c:v>
                </c:pt>
                <c:pt idx="130">
                  <c:v>22865</c:v>
                </c:pt>
                <c:pt idx="131">
                  <c:v>22866</c:v>
                </c:pt>
                <c:pt idx="132">
                  <c:v>22867</c:v>
                </c:pt>
                <c:pt idx="133">
                  <c:v>22868</c:v>
                </c:pt>
                <c:pt idx="134">
                  <c:v>22869</c:v>
                </c:pt>
                <c:pt idx="135">
                  <c:v>22870</c:v>
                </c:pt>
                <c:pt idx="136">
                  <c:v>22871</c:v>
                </c:pt>
                <c:pt idx="137">
                  <c:v>22872</c:v>
                </c:pt>
                <c:pt idx="138">
                  <c:v>22873</c:v>
                </c:pt>
                <c:pt idx="139">
                  <c:v>22874</c:v>
                </c:pt>
                <c:pt idx="140">
                  <c:v>22875</c:v>
                </c:pt>
                <c:pt idx="141">
                  <c:v>22876</c:v>
                </c:pt>
                <c:pt idx="142">
                  <c:v>22877</c:v>
                </c:pt>
                <c:pt idx="143">
                  <c:v>22878</c:v>
                </c:pt>
                <c:pt idx="144">
                  <c:v>22879</c:v>
                </c:pt>
                <c:pt idx="145">
                  <c:v>22880</c:v>
                </c:pt>
                <c:pt idx="146">
                  <c:v>22881</c:v>
                </c:pt>
                <c:pt idx="147">
                  <c:v>22882</c:v>
                </c:pt>
                <c:pt idx="148">
                  <c:v>22883</c:v>
                </c:pt>
                <c:pt idx="149">
                  <c:v>22884</c:v>
                </c:pt>
                <c:pt idx="150">
                  <c:v>22885</c:v>
                </c:pt>
                <c:pt idx="151">
                  <c:v>22886</c:v>
                </c:pt>
                <c:pt idx="152">
                  <c:v>22887</c:v>
                </c:pt>
                <c:pt idx="153">
                  <c:v>22888</c:v>
                </c:pt>
                <c:pt idx="154">
                  <c:v>22889</c:v>
                </c:pt>
                <c:pt idx="155">
                  <c:v>22890</c:v>
                </c:pt>
                <c:pt idx="156">
                  <c:v>22891</c:v>
                </c:pt>
                <c:pt idx="157">
                  <c:v>22892</c:v>
                </c:pt>
                <c:pt idx="158">
                  <c:v>22893</c:v>
                </c:pt>
                <c:pt idx="159">
                  <c:v>22894</c:v>
                </c:pt>
                <c:pt idx="160">
                  <c:v>22895</c:v>
                </c:pt>
                <c:pt idx="161">
                  <c:v>22896</c:v>
                </c:pt>
                <c:pt idx="162">
                  <c:v>22897</c:v>
                </c:pt>
                <c:pt idx="163">
                  <c:v>22898</c:v>
                </c:pt>
                <c:pt idx="164">
                  <c:v>22899</c:v>
                </c:pt>
                <c:pt idx="165">
                  <c:v>22900</c:v>
                </c:pt>
                <c:pt idx="166">
                  <c:v>22901</c:v>
                </c:pt>
                <c:pt idx="167">
                  <c:v>22902</c:v>
                </c:pt>
                <c:pt idx="168">
                  <c:v>22903</c:v>
                </c:pt>
                <c:pt idx="169">
                  <c:v>22904</c:v>
                </c:pt>
                <c:pt idx="170">
                  <c:v>22905</c:v>
                </c:pt>
                <c:pt idx="171">
                  <c:v>22906</c:v>
                </c:pt>
                <c:pt idx="172">
                  <c:v>22907</c:v>
                </c:pt>
                <c:pt idx="173">
                  <c:v>22908</c:v>
                </c:pt>
                <c:pt idx="174">
                  <c:v>22909</c:v>
                </c:pt>
                <c:pt idx="175">
                  <c:v>22910</c:v>
                </c:pt>
                <c:pt idx="176">
                  <c:v>22911</c:v>
                </c:pt>
                <c:pt idx="177">
                  <c:v>22912</c:v>
                </c:pt>
                <c:pt idx="178">
                  <c:v>22913</c:v>
                </c:pt>
                <c:pt idx="179">
                  <c:v>22914</c:v>
                </c:pt>
                <c:pt idx="180">
                  <c:v>22915</c:v>
                </c:pt>
                <c:pt idx="181">
                  <c:v>22916</c:v>
                </c:pt>
                <c:pt idx="182">
                  <c:v>22917</c:v>
                </c:pt>
                <c:pt idx="183">
                  <c:v>22918</c:v>
                </c:pt>
                <c:pt idx="184">
                  <c:v>22919</c:v>
                </c:pt>
                <c:pt idx="185">
                  <c:v>22920</c:v>
                </c:pt>
                <c:pt idx="186">
                  <c:v>22921</c:v>
                </c:pt>
                <c:pt idx="187">
                  <c:v>22922</c:v>
                </c:pt>
                <c:pt idx="188">
                  <c:v>22923</c:v>
                </c:pt>
                <c:pt idx="189">
                  <c:v>22924</c:v>
                </c:pt>
                <c:pt idx="190">
                  <c:v>22925</c:v>
                </c:pt>
                <c:pt idx="191">
                  <c:v>22926</c:v>
                </c:pt>
                <c:pt idx="192">
                  <c:v>22927</c:v>
                </c:pt>
                <c:pt idx="193">
                  <c:v>22928</c:v>
                </c:pt>
                <c:pt idx="194">
                  <c:v>22929</c:v>
                </c:pt>
                <c:pt idx="195">
                  <c:v>22930</c:v>
                </c:pt>
                <c:pt idx="196">
                  <c:v>22931</c:v>
                </c:pt>
                <c:pt idx="197">
                  <c:v>22932</c:v>
                </c:pt>
                <c:pt idx="198">
                  <c:v>22933</c:v>
                </c:pt>
                <c:pt idx="199">
                  <c:v>22934</c:v>
                </c:pt>
                <c:pt idx="200">
                  <c:v>22935</c:v>
                </c:pt>
                <c:pt idx="201">
                  <c:v>22936</c:v>
                </c:pt>
                <c:pt idx="202">
                  <c:v>22937</c:v>
                </c:pt>
                <c:pt idx="203">
                  <c:v>22938</c:v>
                </c:pt>
                <c:pt idx="204">
                  <c:v>22939</c:v>
                </c:pt>
                <c:pt idx="205">
                  <c:v>22940</c:v>
                </c:pt>
                <c:pt idx="206">
                  <c:v>22941</c:v>
                </c:pt>
                <c:pt idx="207">
                  <c:v>22942</c:v>
                </c:pt>
                <c:pt idx="208">
                  <c:v>22943</c:v>
                </c:pt>
                <c:pt idx="209">
                  <c:v>22944</c:v>
                </c:pt>
                <c:pt idx="210">
                  <c:v>22945</c:v>
                </c:pt>
                <c:pt idx="211">
                  <c:v>22946</c:v>
                </c:pt>
                <c:pt idx="212">
                  <c:v>22947</c:v>
                </c:pt>
                <c:pt idx="213">
                  <c:v>22948</c:v>
                </c:pt>
                <c:pt idx="214">
                  <c:v>22949</c:v>
                </c:pt>
                <c:pt idx="215">
                  <c:v>22950</c:v>
                </c:pt>
                <c:pt idx="216">
                  <c:v>22951</c:v>
                </c:pt>
                <c:pt idx="217">
                  <c:v>22952</c:v>
                </c:pt>
                <c:pt idx="218">
                  <c:v>22953</c:v>
                </c:pt>
                <c:pt idx="219">
                  <c:v>22954</c:v>
                </c:pt>
                <c:pt idx="220">
                  <c:v>22955</c:v>
                </c:pt>
                <c:pt idx="221">
                  <c:v>22956</c:v>
                </c:pt>
                <c:pt idx="222">
                  <c:v>22957</c:v>
                </c:pt>
                <c:pt idx="223">
                  <c:v>22958</c:v>
                </c:pt>
                <c:pt idx="224">
                  <c:v>22959</c:v>
                </c:pt>
                <c:pt idx="225">
                  <c:v>22960</c:v>
                </c:pt>
                <c:pt idx="226">
                  <c:v>22961</c:v>
                </c:pt>
                <c:pt idx="227">
                  <c:v>22962</c:v>
                </c:pt>
                <c:pt idx="228">
                  <c:v>22963</c:v>
                </c:pt>
                <c:pt idx="229">
                  <c:v>22964</c:v>
                </c:pt>
                <c:pt idx="230">
                  <c:v>22965</c:v>
                </c:pt>
                <c:pt idx="231">
                  <c:v>22966</c:v>
                </c:pt>
                <c:pt idx="232">
                  <c:v>22967</c:v>
                </c:pt>
                <c:pt idx="233">
                  <c:v>22968</c:v>
                </c:pt>
                <c:pt idx="234">
                  <c:v>22969</c:v>
                </c:pt>
                <c:pt idx="235">
                  <c:v>22970</c:v>
                </c:pt>
                <c:pt idx="236">
                  <c:v>22971</c:v>
                </c:pt>
                <c:pt idx="237">
                  <c:v>22972</c:v>
                </c:pt>
                <c:pt idx="238">
                  <c:v>22973</c:v>
                </c:pt>
                <c:pt idx="239">
                  <c:v>22974</c:v>
                </c:pt>
                <c:pt idx="240">
                  <c:v>22975</c:v>
                </c:pt>
                <c:pt idx="241">
                  <c:v>22976</c:v>
                </c:pt>
                <c:pt idx="242">
                  <c:v>22977</c:v>
                </c:pt>
                <c:pt idx="243">
                  <c:v>22978</c:v>
                </c:pt>
                <c:pt idx="244">
                  <c:v>22979</c:v>
                </c:pt>
                <c:pt idx="245">
                  <c:v>22980</c:v>
                </c:pt>
                <c:pt idx="246">
                  <c:v>22981</c:v>
                </c:pt>
                <c:pt idx="247">
                  <c:v>22982</c:v>
                </c:pt>
                <c:pt idx="248">
                  <c:v>22983</c:v>
                </c:pt>
                <c:pt idx="249">
                  <c:v>22984</c:v>
                </c:pt>
                <c:pt idx="250">
                  <c:v>22985</c:v>
                </c:pt>
                <c:pt idx="251">
                  <c:v>22986</c:v>
                </c:pt>
                <c:pt idx="252">
                  <c:v>22987</c:v>
                </c:pt>
                <c:pt idx="253">
                  <c:v>22988</c:v>
                </c:pt>
                <c:pt idx="254">
                  <c:v>22989</c:v>
                </c:pt>
                <c:pt idx="255">
                  <c:v>22990</c:v>
                </c:pt>
                <c:pt idx="256">
                  <c:v>22991</c:v>
                </c:pt>
                <c:pt idx="257">
                  <c:v>22992</c:v>
                </c:pt>
                <c:pt idx="258">
                  <c:v>22993</c:v>
                </c:pt>
                <c:pt idx="259">
                  <c:v>22994</c:v>
                </c:pt>
                <c:pt idx="260">
                  <c:v>22995</c:v>
                </c:pt>
                <c:pt idx="261">
                  <c:v>22996</c:v>
                </c:pt>
                <c:pt idx="262">
                  <c:v>22997</c:v>
                </c:pt>
                <c:pt idx="263">
                  <c:v>22998</c:v>
                </c:pt>
                <c:pt idx="264">
                  <c:v>22999</c:v>
                </c:pt>
                <c:pt idx="265">
                  <c:v>23000</c:v>
                </c:pt>
                <c:pt idx="266">
                  <c:v>23001</c:v>
                </c:pt>
                <c:pt idx="267">
                  <c:v>23002</c:v>
                </c:pt>
                <c:pt idx="268">
                  <c:v>23003</c:v>
                </c:pt>
                <c:pt idx="269">
                  <c:v>23004</c:v>
                </c:pt>
                <c:pt idx="270">
                  <c:v>23005</c:v>
                </c:pt>
                <c:pt idx="271">
                  <c:v>23006</c:v>
                </c:pt>
                <c:pt idx="272">
                  <c:v>23007</c:v>
                </c:pt>
                <c:pt idx="273">
                  <c:v>23008</c:v>
                </c:pt>
                <c:pt idx="274">
                  <c:v>23009</c:v>
                </c:pt>
                <c:pt idx="275">
                  <c:v>23010</c:v>
                </c:pt>
                <c:pt idx="276">
                  <c:v>23011</c:v>
                </c:pt>
                <c:pt idx="277">
                  <c:v>23012</c:v>
                </c:pt>
                <c:pt idx="278">
                  <c:v>23013</c:v>
                </c:pt>
                <c:pt idx="279">
                  <c:v>23014</c:v>
                </c:pt>
                <c:pt idx="280">
                  <c:v>23015</c:v>
                </c:pt>
                <c:pt idx="281">
                  <c:v>23016</c:v>
                </c:pt>
                <c:pt idx="282">
                  <c:v>23017</c:v>
                </c:pt>
                <c:pt idx="283">
                  <c:v>23018</c:v>
                </c:pt>
                <c:pt idx="284">
                  <c:v>23019</c:v>
                </c:pt>
                <c:pt idx="285">
                  <c:v>23020</c:v>
                </c:pt>
                <c:pt idx="286">
                  <c:v>23021</c:v>
                </c:pt>
                <c:pt idx="287">
                  <c:v>23022</c:v>
                </c:pt>
                <c:pt idx="288">
                  <c:v>23023</c:v>
                </c:pt>
                <c:pt idx="289">
                  <c:v>23024</c:v>
                </c:pt>
                <c:pt idx="290">
                  <c:v>23025</c:v>
                </c:pt>
                <c:pt idx="291">
                  <c:v>23026</c:v>
                </c:pt>
                <c:pt idx="292">
                  <c:v>23027</c:v>
                </c:pt>
                <c:pt idx="293">
                  <c:v>23028</c:v>
                </c:pt>
                <c:pt idx="294">
                  <c:v>23029</c:v>
                </c:pt>
                <c:pt idx="295">
                  <c:v>23030</c:v>
                </c:pt>
                <c:pt idx="296">
                  <c:v>23031</c:v>
                </c:pt>
                <c:pt idx="297">
                  <c:v>23032</c:v>
                </c:pt>
                <c:pt idx="298">
                  <c:v>23033</c:v>
                </c:pt>
                <c:pt idx="299">
                  <c:v>23034</c:v>
                </c:pt>
                <c:pt idx="300">
                  <c:v>23035</c:v>
                </c:pt>
                <c:pt idx="301">
                  <c:v>23036</c:v>
                </c:pt>
                <c:pt idx="302">
                  <c:v>23037</c:v>
                </c:pt>
                <c:pt idx="303">
                  <c:v>23038</c:v>
                </c:pt>
                <c:pt idx="304">
                  <c:v>23039</c:v>
                </c:pt>
                <c:pt idx="305">
                  <c:v>23040</c:v>
                </c:pt>
                <c:pt idx="306">
                  <c:v>23041</c:v>
                </c:pt>
                <c:pt idx="307">
                  <c:v>23042</c:v>
                </c:pt>
                <c:pt idx="308">
                  <c:v>23043</c:v>
                </c:pt>
                <c:pt idx="309">
                  <c:v>23044</c:v>
                </c:pt>
                <c:pt idx="310">
                  <c:v>23045</c:v>
                </c:pt>
                <c:pt idx="311">
                  <c:v>23046</c:v>
                </c:pt>
                <c:pt idx="312">
                  <c:v>23047</c:v>
                </c:pt>
                <c:pt idx="313">
                  <c:v>23048</c:v>
                </c:pt>
                <c:pt idx="314">
                  <c:v>23049</c:v>
                </c:pt>
                <c:pt idx="315">
                  <c:v>23050</c:v>
                </c:pt>
                <c:pt idx="316">
                  <c:v>23051</c:v>
                </c:pt>
                <c:pt idx="317">
                  <c:v>23052</c:v>
                </c:pt>
                <c:pt idx="318">
                  <c:v>23053</c:v>
                </c:pt>
                <c:pt idx="319">
                  <c:v>23054</c:v>
                </c:pt>
                <c:pt idx="320">
                  <c:v>23055</c:v>
                </c:pt>
                <c:pt idx="321">
                  <c:v>23056</c:v>
                </c:pt>
                <c:pt idx="322">
                  <c:v>23057</c:v>
                </c:pt>
                <c:pt idx="323">
                  <c:v>23058</c:v>
                </c:pt>
                <c:pt idx="324">
                  <c:v>23059</c:v>
                </c:pt>
                <c:pt idx="325">
                  <c:v>23060</c:v>
                </c:pt>
                <c:pt idx="326">
                  <c:v>23061</c:v>
                </c:pt>
                <c:pt idx="327">
                  <c:v>23062</c:v>
                </c:pt>
                <c:pt idx="328">
                  <c:v>23063</c:v>
                </c:pt>
                <c:pt idx="329">
                  <c:v>23064</c:v>
                </c:pt>
                <c:pt idx="330">
                  <c:v>23065</c:v>
                </c:pt>
                <c:pt idx="331">
                  <c:v>23066</c:v>
                </c:pt>
                <c:pt idx="332">
                  <c:v>23067</c:v>
                </c:pt>
                <c:pt idx="333">
                  <c:v>23068</c:v>
                </c:pt>
                <c:pt idx="334">
                  <c:v>23069</c:v>
                </c:pt>
                <c:pt idx="335">
                  <c:v>23070</c:v>
                </c:pt>
                <c:pt idx="336">
                  <c:v>23071</c:v>
                </c:pt>
                <c:pt idx="337">
                  <c:v>23072</c:v>
                </c:pt>
                <c:pt idx="338">
                  <c:v>23073</c:v>
                </c:pt>
                <c:pt idx="339">
                  <c:v>23074</c:v>
                </c:pt>
                <c:pt idx="340">
                  <c:v>23075</c:v>
                </c:pt>
                <c:pt idx="341">
                  <c:v>23076</c:v>
                </c:pt>
                <c:pt idx="342">
                  <c:v>23077</c:v>
                </c:pt>
                <c:pt idx="343">
                  <c:v>23078</c:v>
                </c:pt>
                <c:pt idx="344">
                  <c:v>23079</c:v>
                </c:pt>
                <c:pt idx="345">
                  <c:v>23080</c:v>
                </c:pt>
                <c:pt idx="346">
                  <c:v>23081</c:v>
                </c:pt>
                <c:pt idx="347">
                  <c:v>23082</c:v>
                </c:pt>
                <c:pt idx="348">
                  <c:v>23083</c:v>
                </c:pt>
                <c:pt idx="349">
                  <c:v>23084</c:v>
                </c:pt>
                <c:pt idx="350">
                  <c:v>23085</c:v>
                </c:pt>
                <c:pt idx="351">
                  <c:v>23086</c:v>
                </c:pt>
                <c:pt idx="352">
                  <c:v>23087</c:v>
                </c:pt>
                <c:pt idx="353">
                  <c:v>23088</c:v>
                </c:pt>
                <c:pt idx="354">
                  <c:v>23089</c:v>
                </c:pt>
                <c:pt idx="355">
                  <c:v>23090</c:v>
                </c:pt>
                <c:pt idx="356">
                  <c:v>23091</c:v>
                </c:pt>
                <c:pt idx="357">
                  <c:v>23092</c:v>
                </c:pt>
                <c:pt idx="358">
                  <c:v>23093</c:v>
                </c:pt>
                <c:pt idx="359">
                  <c:v>23094</c:v>
                </c:pt>
                <c:pt idx="360">
                  <c:v>23095</c:v>
                </c:pt>
                <c:pt idx="361">
                  <c:v>23096</c:v>
                </c:pt>
                <c:pt idx="362">
                  <c:v>23097</c:v>
                </c:pt>
                <c:pt idx="363">
                  <c:v>23098</c:v>
                </c:pt>
                <c:pt idx="364">
                  <c:v>23099</c:v>
                </c:pt>
                <c:pt idx="365">
                  <c:v>23100</c:v>
                </c:pt>
                <c:pt idx="366">
                  <c:v>23101</c:v>
                </c:pt>
                <c:pt idx="367">
                  <c:v>23102</c:v>
                </c:pt>
                <c:pt idx="368">
                  <c:v>23103</c:v>
                </c:pt>
                <c:pt idx="369">
                  <c:v>23104</c:v>
                </c:pt>
                <c:pt idx="370">
                  <c:v>23105</c:v>
                </c:pt>
                <c:pt idx="371">
                  <c:v>23106</c:v>
                </c:pt>
                <c:pt idx="372">
                  <c:v>23107</c:v>
                </c:pt>
                <c:pt idx="373">
                  <c:v>23108</c:v>
                </c:pt>
                <c:pt idx="374">
                  <c:v>23109</c:v>
                </c:pt>
                <c:pt idx="375">
                  <c:v>23110</c:v>
                </c:pt>
                <c:pt idx="376">
                  <c:v>23111</c:v>
                </c:pt>
                <c:pt idx="377">
                  <c:v>23112</c:v>
                </c:pt>
              </c:numCache>
            </c:numRef>
          </c:cat>
          <c:val>
            <c:numRef>
              <c:f>'1962'!$O$10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smooth val="1"/>
        </c:ser>
        <c:marker val="1"/>
        <c:axId val="117907456"/>
        <c:axId val="117908992"/>
      </c:lineChart>
      <c:dateAx>
        <c:axId val="117907456"/>
        <c:scaling>
          <c:orientation val="minMax"/>
          <c:min val="22706"/>
        </c:scaling>
        <c:axPos val="b"/>
        <c:numFmt formatCode="[$-419]d\ mmm;@" sourceLinked="0"/>
        <c:tickLblPos val="nextTo"/>
        <c:txPr>
          <a:bodyPr/>
          <a:lstStyle/>
          <a:p>
            <a:pPr>
              <a:defRPr sz="1200">
                <a:latin typeface="Georgia"/>
                <a:cs typeface="Georgia"/>
              </a:defRPr>
            </a:pPr>
            <a:endParaRPr lang="ru-RU"/>
          </a:p>
        </c:txPr>
        <c:crossAx val="117908992"/>
        <c:crosses val="autoZero"/>
        <c:auto val="1"/>
        <c:lblOffset val="100"/>
        <c:baseTimeUnit val="days"/>
        <c:majorUnit val="2"/>
        <c:majorTimeUnit val="months"/>
      </c:dateAx>
      <c:valAx>
        <c:axId val="117908992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 sz="1200" b="0" i="0" u="none" strike="noStrike" baseline="0" dirty="0">
                    <a:effectLst/>
                    <a:latin typeface="Georgia"/>
                    <a:cs typeface="Georgia"/>
                  </a:rPr>
                  <a:t>Q, </a:t>
                </a:r>
                <a:r>
                  <a:rPr lang="ru-RU" sz="1200" b="0" i="0" u="none" strike="noStrike" baseline="0" dirty="0" smtClean="0">
                    <a:effectLst/>
                    <a:latin typeface="Georgia"/>
                    <a:cs typeface="Georgia"/>
                  </a:rPr>
                  <a:t>м</a:t>
                </a:r>
                <a:r>
                  <a:rPr lang="ru-RU" sz="1200" b="0" i="0" u="none" strike="noStrike" baseline="30000" dirty="0" smtClean="0">
                    <a:effectLst/>
                    <a:latin typeface="Georgia"/>
                    <a:cs typeface="Georgia"/>
                  </a:rPr>
                  <a:t>3</a:t>
                </a:r>
                <a:r>
                  <a:rPr lang="ru-RU" sz="1200" b="0" i="0" u="none" strike="noStrike" baseline="0" dirty="0" smtClean="0">
                    <a:effectLst/>
                    <a:latin typeface="Georgia"/>
                    <a:cs typeface="Georgia"/>
                  </a:rPr>
                  <a:t>/с</a:t>
                </a:r>
                <a:r>
                  <a:rPr lang="ru-RU" sz="1200" b="1" i="0" u="none" strike="noStrike" baseline="0" dirty="0" smtClean="0">
                    <a:latin typeface="Georgia"/>
                    <a:cs typeface="Georgia"/>
                  </a:rPr>
                  <a:t> </a:t>
                </a:r>
                <a:endParaRPr lang="ru-RU" sz="1200" dirty="0">
                  <a:latin typeface="Georgia"/>
                  <a:cs typeface="Georgia"/>
                </a:endParaRPr>
              </a:p>
            </c:rich>
          </c:tx>
          <c:layout>
            <c:manualLayout>
              <c:xMode val="edge"/>
              <c:yMode val="edge"/>
              <c:x val="2.2770398481973538E-2"/>
              <c:y val="2.9259743785945334E-3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200">
                <a:latin typeface="Georgia"/>
                <a:cs typeface="Georgia"/>
              </a:defRPr>
            </a:pPr>
            <a:endParaRPr lang="ru-RU"/>
          </a:p>
        </c:txPr>
        <c:crossAx val="117907456"/>
        <c:crosses val="autoZero"/>
        <c:crossBetween val="between"/>
        <c:majorUnit val="1000"/>
      </c:valAx>
    </c:plotArea>
    <c:plotVisOnly val="1"/>
    <c:dispBlanksAs val="gap"/>
  </c:chart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220452514202502"/>
          <c:y val="0.22014530893192907"/>
          <c:w val="0.77637044934908062"/>
          <c:h val="0.67630703221063548"/>
        </c:manualLayout>
      </c:layout>
      <c:barChart>
        <c:barDir val="col"/>
        <c:grouping val="clustered"/>
        <c:ser>
          <c:idx val="1"/>
          <c:order val="0"/>
          <c:tx>
            <c:v>R</c:v>
          </c:tx>
          <c:spPr>
            <a:ln>
              <a:solidFill>
                <a:schemeClr val="accent4"/>
              </a:solidFill>
            </a:ln>
          </c:spPr>
          <c:dPt>
            <c:idx val="206"/>
            <c:spPr>
              <a:solidFill>
                <a:schemeClr val="accent4"/>
              </a:solidFill>
              <a:ln w="25400" cap="flat" cmpd="sng" algn="ctr">
                <a:solidFill>
                  <a:schemeClr val="accent4">
                    <a:shade val="50000"/>
                  </a:schemeClr>
                </a:solidFill>
                <a:prstDash val="solid"/>
              </a:ln>
              <a:effectLst/>
            </c:spPr>
          </c:dPt>
          <c:val>
            <c:numRef>
              <c:f>осадки!$B$17534:$B$17899</c:f>
              <c:numCache>
                <c:formatCode>General</c:formatCode>
                <c:ptCount val="366"/>
                <c:pt idx="0">
                  <c:v>0.252</c:v>
                </c:pt>
                <c:pt idx="1">
                  <c:v>1.8840000000000001</c:v>
                </c:pt>
                <c:pt idx="2">
                  <c:v>1.2489999999999972</c:v>
                </c:pt>
                <c:pt idx="3">
                  <c:v>0.35300000000000015</c:v>
                </c:pt>
                <c:pt idx="4">
                  <c:v>0.85500000000000131</c:v>
                </c:pt>
                <c:pt idx="5">
                  <c:v>0.98699999999999999</c:v>
                </c:pt>
                <c:pt idx="6">
                  <c:v>0.19</c:v>
                </c:pt>
                <c:pt idx="7">
                  <c:v>0.22800000000000001</c:v>
                </c:pt>
                <c:pt idx="8">
                  <c:v>0.221</c:v>
                </c:pt>
                <c:pt idx="9">
                  <c:v>0.39200000000000124</c:v>
                </c:pt>
                <c:pt idx="10">
                  <c:v>0.28700000000000014</c:v>
                </c:pt>
                <c:pt idx="11">
                  <c:v>3.3000000000000002E-2</c:v>
                </c:pt>
                <c:pt idx="12">
                  <c:v>0</c:v>
                </c:pt>
                <c:pt idx="13">
                  <c:v>0.17300000000000001</c:v>
                </c:pt>
                <c:pt idx="14">
                  <c:v>1.391</c:v>
                </c:pt>
                <c:pt idx="15">
                  <c:v>0.46800000000000008</c:v>
                </c:pt>
                <c:pt idx="16">
                  <c:v>0.30200000000000016</c:v>
                </c:pt>
                <c:pt idx="17">
                  <c:v>0.62000000000000133</c:v>
                </c:pt>
                <c:pt idx="18">
                  <c:v>2.4379999999999997</c:v>
                </c:pt>
                <c:pt idx="19">
                  <c:v>5.5619999999999976</c:v>
                </c:pt>
                <c:pt idx="20">
                  <c:v>1.101</c:v>
                </c:pt>
                <c:pt idx="21">
                  <c:v>0.29900000000000015</c:v>
                </c:pt>
                <c:pt idx="22">
                  <c:v>8.1000000000000016E-2</c:v>
                </c:pt>
                <c:pt idx="23">
                  <c:v>0.1</c:v>
                </c:pt>
                <c:pt idx="24">
                  <c:v>0.36300000000000016</c:v>
                </c:pt>
                <c:pt idx="25">
                  <c:v>0.46100000000000002</c:v>
                </c:pt>
                <c:pt idx="26">
                  <c:v>9.8000000000000226E-2</c:v>
                </c:pt>
                <c:pt idx="27">
                  <c:v>4.5460000000000003</c:v>
                </c:pt>
                <c:pt idx="28">
                  <c:v>1.3880000000000001</c:v>
                </c:pt>
                <c:pt idx="29">
                  <c:v>0.30900000000000116</c:v>
                </c:pt>
                <c:pt idx="30">
                  <c:v>2.2359999999999998</c:v>
                </c:pt>
                <c:pt idx="31">
                  <c:v>1.052</c:v>
                </c:pt>
                <c:pt idx="32">
                  <c:v>1.5669999999999973</c:v>
                </c:pt>
                <c:pt idx="33">
                  <c:v>2.8099999999999987</c:v>
                </c:pt>
                <c:pt idx="34">
                  <c:v>1.4079999999999935</c:v>
                </c:pt>
                <c:pt idx="35">
                  <c:v>1.135</c:v>
                </c:pt>
                <c:pt idx="36">
                  <c:v>1.083</c:v>
                </c:pt>
                <c:pt idx="37">
                  <c:v>0.39900000000000124</c:v>
                </c:pt>
                <c:pt idx="38">
                  <c:v>0.25700000000000001</c:v>
                </c:pt>
                <c:pt idx="39">
                  <c:v>5.7000000000000016E-2</c:v>
                </c:pt>
                <c:pt idx="40">
                  <c:v>0.47000000000000008</c:v>
                </c:pt>
                <c:pt idx="41">
                  <c:v>0.34200000000000008</c:v>
                </c:pt>
                <c:pt idx="42">
                  <c:v>9.0000000000000024E-2</c:v>
                </c:pt>
                <c:pt idx="43">
                  <c:v>9.0000000000000028E-3</c:v>
                </c:pt>
                <c:pt idx="44">
                  <c:v>1.7000000000000005E-2</c:v>
                </c:pt>
                <c:pt idx="45">
                  <c:v>1.4289999999999958</c:v>
                </c:pt>
                <c:pt idx="46">
                  <c:v>2.9059999999999997</c:v>
                </c:pt>
                <c:pt idx="47">
                  <c:v>2.4169999999999967</c:v>
                </c:pt>
                <c:pt idx="48">
                  <c:v>3.1189999999999998</c:v>
                </c:pt>
                <c:pt idx="49">
                  <c:v>1.8580000000000001</c:v>
                </c:pt>
                <c:pt idx="50">
                  <c:v>0.41100000000000014</c:v>
                </c:pt>
                <c:pt idx="51">
                  <c:v>0.18800000000000008</c:v>
                </c:pt>
                <c:pt idx="52">
                  <c:v>2.6819999999999999</c:v>
                </c:pt>
                <c:pt idx="53">
                  <c:v>2.6890000000000001</c:v>
                </c:pt>
                <c:pt idx="54">
                  <c:v>0.55500000000000005</c:v>
                </c:pt>
                <c:pt idx="55">
                  <c:v>6.0000000000000026E-2</c:v>
                </c:pt>
                <c:pt idx="56">
                  <c:v>5.7000000000000016E-2</c:v>
                </c:pt>
                <c:pt idx="57">
                  <c:v>3.1000000000000014E-2</c:v>
                </c:pt>
                <c:pt idx="58">
                  <c:v>1.4000000000000002E-2</c:v>
                </c:pt>
                <c:pt idx="59">
                  <c:v>1.6000000000000011E-2</c:v>
                </c:pt>
                <c:pt idx="60">
                  <c:v>3.0000000000000014E-3</c:v>
                </c:pt>
                <c:pt idx="61">
                  <c:v>4.0000000000000022E-2</c:v>
                </c:pt>
                <c:pt idx="62">
                  <c:v>4.1000000000000009E-2</c:v>
                </c:pt>
                <c:pt idx="63">
                  <c:v>2.1000000000000012E-2</c:v>
                </c:pt>
                <c:pt idx="64">
                  <c:v>1.337</c:v>
                </c:pt>
                <c:pt idx="65">
                  <c:v>6.0339999999999998</c:v>
                </c:pt>
                <c:pt idx="66">
                  <c:v>7.2110000000000003</c:v>
                </c:pt>
                <c:pt idx="67">
                  <c:v>1.4669999999999961</c:v>
                </c:pt>
                <c:pt idx="68">
                  <c:v>1.448</c:v>
                </c:pt>
                <c:pt idx="69">
                  <c:v>0.49200000000000016</c:v>
                </c:pt>
                <c:pt idx="70">
                  <c:v>0.72700000000000131</c:v>
                </c:pt>
                <c:pt idx="71">
                  <c:v>0.63200000000000134</c:v>
                </c:pt>
                <c:pt idx="72">
                  <c:v>0.68400000000000005</c:v>
                </c:pt>
                <c:pt idx="73">
                  <c:v>0.73600000000000132</c:v>
                </c:pt>
                <c:pt idx="74">
                  <c:v>0.26300000000000001</c:v>
                </c:pt>
                <c:pt idx="75">
                  <c:v>0.23500000000000001</c:v>
                </c:pt>
                <c:pt idx="76">
                  <c:v>0.30800000000000016</c:v>
                </c:pt>
                <c:pt idx="77">
                  <c:v>0.66400000000000148</c:v>
                </c:pt>
                <c:pt idx="78">
                  <c:v>1.3049999999999973</c:v>
                </c:pt>
                <c:pt idx="79">
                  <c:v>0.7170000000000013</c:v>
                </c:pt>
                <c:pt idx="80">
                  <c:v>0.94500000000000128</c:v>
                </c:pt>
                <c:pt idx="81">
                  <c:v>0.74100000000000132</c:v>
                </c:pt>
                <c:pt idx="82">
                  <c:v>1.2629999999999972</c:v>
                </c:pt>
                <c:pt idx="83">
                  <c:v>1.7969999999999973</c:v>
                </c:pt>
                <c:pt idx="84">
                  <c:v>0.54400000000000004</c:v>
                </c:pt>
                <c:pt idx="85">
                  <c:v>0.2</c:v>
                </c:pt>
                <c:pt idx="86">
                  <c:v>0.251</c:v>
                </c:pt>
                <c:pt idx="87">
                  <c:v>0.42000000000000015</c:v>
                </c:pt>
                <c:pt idx="88">
                  <c:v>0.37800000000000117</c:v>
                </c:pt>
                <c:pt idx="89">
                  <c:v>9.3000000000000208E-2</c:v>
                </c:pt>
                <c:pt idx="90">
                  <c:v>0.15700000000000008</c:v>
                </c:pt>
                <c:pt idx="91">
                  <c:v>0.41100000000000014</c:v>
                </c:pt>
                <c:pt idx="92">
                  <c:v>0.16600000000000001</c:v>
                </c:pt>
                <c:pt idx="93">
                  <c:v>1.147</c:v>
                </c:pt>
                <c:pt idx="94">
                  <c:v>1.4119999999999935</c:v>
                </c:pt>
                <c:pt idx="95">
                  <c:v>0.86200000000000132</c:v>
                </c:pt>
                <c:pt idx="96">
                  <c:v>0.52</c:v>
                </c:pt>
                <c:pt idx="97">
                  <c:v>1.9060000000000001</c:v>
                </c:pt>
                <c:pt idx="98">
                  <c:v>2.2840000000000011</c:v>
                </c:pt>
                <c:pt idx="99">
                  <c:v>2.17</c:v>
                </c:pt>
                <c:pt idx="100">
                  <c:v>1.704</c:v>
                </c:pt>
                <c:pt idx="101">
                  <c:v>1.2369999999999961</c:v>
                </c:pt>
                <c:pt idx="102">
                  <c:v>1.042</c:v>
                </c:pt>
                <c:pt idx="103">
                  <c:v>0.60800000000000132</c:v>
                </c:pt>
                <c:pt idx="104">
                  <c:v>0.89200000000000002</c:v>
                </c:pt>
                <c:pt idx="105">
                  <c:v>2.0699999999999998</c:v>
                </c:pt>
                <c:pt idx="106">
                  <c:v>2.4939999999999998</c:v>
                </c:pt>
                <c:pt idx="107">
                  <c:v>0.44400000000000001</c:v>
                </c:pt>
                <c:pt idx="108">
                  <c:v>0.75000000000000133</c:v>
                </c:pt>
                <c:pt idx="109">
                  <c:v>1.2389999999999961</c:v>
                </c:pt>
                <c:pt idx="110">
                  <c:v>1.258</c:v>
                </c:pt>
                <c:pt idx="111">
                  <c:v>5.4090000000000034</c:v>
                </c:pt>
                <c:pt idx="112">
                  <c:v>0.68100000000000005</c:v>
                </c:pt>
                <c:pt idx="113">
                  <c:v>8.7510000000000012</c:v>
                </c:pt>
                <c:pt idx="114">
                  <c:v>1.87</c:v>
                </c:pt>
                <c:pt idx="115">
                  <c:v>1.8800000000000001</c:v>
                </c:pt>
                <c:pt idx="116">
                  <c:v>1.083</c:v>
                </c:pt>
                <c:pt idx="117">
                  <c:v>0.25900000000000001</c:v>
                </c:pt>
                <c:pt idx="118">
                  <c:v>1.1580000000000001</c:v>
                </c:pt>
                <c:pt idx="119">
                  <c:v>0.29200000000000015</c:v>
                </c:pt>
                <c:pt idx="120">
                  <c:v>3.3449999999999998</c:v>
                </c:pt>
                <c:pt idx="121">
                  <c:v>4.5669999999999966</c:v>
                </c:pt>
                <c:pt idx="122">
                  <c:v>1.7109999999999972</c:v>
                </c:pt>
                <c:pt idx="123">
                  <c:v>3.093</c:v>
                </c:pt>
                <c:pt idx="124">
                  <c:v>0.32500000000000118</c:v>
                </c:pt>
                <c:pt idx="125">
                  <c:v>9.0000000000000024E-2</c:v>
                </c:pt>
                <c:pt idx="126">
                  <c:v>0.12100000000000002</c:v>
                </c:pt>
                <c:pt idx="127">
                  <c:v>0.28200000000000008</c:v>
                </c:pt>
                <c:pt idx="128">
                  <c:v>2.2309999999999999</c:v>
                </c:pt>
                <c:pt idx="129">
                  <c:v>0.36100000000000015</c:v>
                </c:pt>
                <c:pt idx="130">
                  <c:v>7.1119999999999965</c:v>
                </c:pt>
                <c:pt idx="131">
                  <c:v>3.024</c:v>
                </c:pt>
                <c:pt idx="132">
                  <c:v>6.4000000000000112E-2</c:v>
                </c:pt>
                <c:pt idx="133">
                  <c:v>6.0000000000000026E-2</c:v>
                </c:pt>
                <c:pt idx="134">
                  <c:v>2.3659999999999997</c:v>
                </c:pt>
                <c:pt idx="135">
                  <c:v>2.2070000000000012</c:v>
                </c:pt>
                <c:pt idx="136">
                  <c:v>1.1400000000000001</c:v>
                </c:pt>
                <c:pt idx="137">
                  <c:v>2.9049999999999998</c:v>
                </c:pt>
                <c:pt idx="138">
                  <c:v>0.78300000000000003</c:v>
                </c:pt>
                <c:pt idx="139">
                  <c:v>0.39200000000000124</c:v>
                </c:pt>
                <c:pt idx="140">
                  <c:v>0.45300000000000001</c:v>
                </c:pt>
                <c:pt idx="141">
                  <c:v>4.1000000000000009E-2</c:v>
                </c:pt>
                <c:pt idx="142">
                  <c:v>1.3009999999999973</c:v>
                </c:pt>
                <c:pt idx="143">
                  <c:v>2.694</c:v>
                </c:pt>
                <c:pt idx="144">
                  <c:v>1.7969999999999973</c:v>
                </c:pt>
                <c:pt idx="145">
                  <c:v>0.70800000000000129</c:v>
                </c:pt>
                <c:pt idx="146">
                  <c:v>0.40100000000000002</c:v>
                </c:pt>
                <c:pt idx="147">
                  <c:v>3.8000000000000006E-2</c:v>
                </c:pt>
                <c:pt idx="148">
                  <c:v>0.7120000000000013</c:v>
                </c:pt>
                <c:pt idx="149">
                  <c:v>8.6000000000000021E-2</c:v>
                </c:pt>
                <c:pt idx="150">
                  <c:v>6.9000000000000034E-2</c:v>
                </c:pt>
                <c:pt idx="151">
                  <c:v>7.8849999999999918</c:v>
                </c:pt>
                <c:pt idx="152">
                  <c:v>12.077</c:v>
                </c:pt>
                <c:pt idx="153">
                  <c:v>0.43400000000000116</c:v>
                </c:pt>
                <c:pt idx="154">
                  <c:v>1.2000000000000005E-2</c:v>
                </c:pt>
                <c:pt idx="155">
                  <c:v>0.252</c:v>
                </c:pt>
                <c:pt idx="156">
                  <c:v>3.3939999999999997</c:v>
                </c:pt>
                <c:pt idx="157">
                  <c:v>15.289</c:v>
                </c:pt>
                <c:pt idx="158">
                  <c:v>13.15</c:v>
                </c:pt>
                <c:pt idx="159">
                  <c:v>7.1159999999999854</c:v>
                </c:pt>
                <c:pt idx="160">
                  <c:v>3.0119999999999987</c:v>
                </c:pt>
                <c:pt idx="161">
                  <c:v>0.14200000000000004</c:v>
                </c:pt>
                <c:pt idx="162">
                  <c:v>0.9610000000000013</c:v>
                </c:pt>
                <c:pt idx="163">
                  <c:v>0.22600000000000001</c:v>
                </c:pt>
                <c:pt idx="164">
                  <c:v>0.112</c:v>
                </c:pt>
                <c:pt idx="165">
                  <c:v>3.8759999999999977</c:v>
                </c:pt>
                <c:pt idx="166">
                  <c:v>0.9640000000000013</c:v>
                </c:pt>
                <c:pt idx="167">
                  <c:v>1.1990000000000001</c:v>
                </c:pt>
                <c:pt idx="168">
                  <c:v>1.2529999999999972</c:v>
                </c:pt>
                <c:pt idx="169">
                  <c:v>5.6</c:v>
                </c:pt>
                <c:pt idx="170">
                  <c:v>8.9860000000000007</c:v>
                </c:pt>
                <c:pt idx="171">
                  <c:v>7.01</c:v>
                </c:pt>
                <c:pt idx="172">
                  <c:v>0.18700000000000008</c:v>
                </c:pt>
                <c:pt idx="173">
                  <c:v>0.7120000000000013</c:v>
                </c:pt>
                <c:pt idx="174">
                  <c:v>2.6179999999999999</c:v>
                </c:pt>
                <c:pt idx="175">
                  <c:v>3.0000000000000014E-3</c:v>
                </c:pt>
                <c:pt idx="176">
                  <c:v>0.72600000000000131</c:v>
                </c:pt>
                <c:pt idx="177">
                  <c:v>5.1390000000000002</c:v>
                </c:pt>
                <c:pt idx="178">
                  <c:v>0.46500000000000002</c:v>
                </c:pt>
                <c:pt idx="179">
                  <c:v>0.19700000000000001</c:v>
                </c:pt>
                <c:pt idx="180">
                  <c:v>4.6639999999999855</c:v>
                </c:pt>
                <c:pt idx="181">
                  <c:v>1.633</c:v>
                </c:pt>
                <c:pt idx="182">
                  <c:v>0.60000000000000131</c:v>
                </c:pt>
                <c:pt idx="183">
                  <c:v>0.995</c:v>
                </c:pt>
                <c:pt idx="184">
                  <c:v>1.099</c:v>
                </c:pt>
                <c:pt idx="185">
                  <c:v>18.854000000000031</c:v>
                </c:pt>
                <c:pt idx="186">
                  <c:v>4.2700000000000014</c:v>
                </c:pt>
                <c:pt idx="187">
                  <c:v>0.1</c:v>
                </c:pt>
                <c:pt idx="188">
                  <c:v>3.0000000000000014E-3</c:v>
                </c:pt>
                <c:pt idx="189">
                  <c:v>0</c:v>
                </c:pt>
                <c:pt idx="190">
                  <c:v>0.41500000000000015</c:v>
                </c:pt>
                <c:pt idx="191">
                  <c:v>0</c:v>
                </c:pt>
                <c:pt idx="192">
                  <c:v>0</c:v>
                </c:pt>
                <c:pt idx="193">
                  <c:v>3.0000000000000014E-3</c:v>
                </c:pt>
                <c:pt idx="194">
                  <c:v>7.1000000000000008E-2</c:v>
                </c:pt>
                <c:pt idx="195">
                  <c:v>6.4000000000000112E-2</c:v>
                </c:pt>
                <c:pt idx="196">
                  <c:v>0.10400000000000002</c:v>
                </c:pt>
                <c:pt idx="197">
                  <c:v>7.6000000000000012E-2</c:v>
                </c:pt>
                <c:pt idx="198">
                  <c:v>0.24500000000000008</c:v>
                </c:pt>
                <c:pt idx="199">
                  <c:v>14.723999999999998</c:v>
                </c:pt>
                <c:pt idx="200">
                  <c:v>1.2249999999999961</c:v>
                </c:pt>
                <c:pt idx="201">
                  <c:v>0.39200000000000124</c:v>
                </c:pt>
                <c:pt idx="202">
                  <c:v>9.0000000000000028E-3</c:v>
                </c:pt>
                <c:pt idx="203">
                  <c:v>1.8129999999999973</c:v>
                </c:pt>
                <c:pt idx="204">
                  <c:v>4.1589999999999918</c:v>
                </c:pt>
                <c:pt idx="205">
                  <c:v>0.51</c:v>
                </c:pt>
                <c:pt idx="206">
                  <c:v>6.0579999999999918</c:v>
                </c:pt>
                <c:pt idx="207">
                  <c:v>3.9969999999999977</c:v>
                </c:pt>
                <c:pt idx="208">
                  <c:v>1.1020000000000001</c:v>
                </c:pt>
                <c:pt idx="209">
                  <c:v>6.7169999999999996</c:v>
                </c:pt>
                <c:pt idx="210">
                  <c:v>1.4709999999999961</c:v>
                </c:pt>
                <c:pt idx="211">
                  <c:v>1.1990000000000001</c:v>
                </c:pt>
                <c:pt idx="212">
                  <c:v>0.98</c:v>
                </c:pt>
                <c:pt idx="213">
                  <c:v>7.3539999999999957</c:v>
                </c:pt>
                <c:pt idx="214">
                  <c:v>7.1000000000000008E-2</c:v>
                </c:pt>
                <c:pt idx="215">
                  <c:v>2.2000000000000013E-2</c:v>
                </c:pt>
                <c:pt idx="216">
                  <c:v>6.907</c:v>
                </c:pt>
                <c:pt idx="217">
                  <c:v>0.63400000000000134</c:v>
                </c:pt>
                <c:pt idx="218">
                  <c:v>0.80200000000000005</c:v>
                </c:pt>
                <c:pt idx="219">
                  <c:v>0.78500000000000003</c:v>
                </c:pt>
                <c:pt idx="220">
                  <c:v>1.8780000000000001</c:v>
                </c:pt>
                <c:pt idx="221">
                  <c:v>0.60100000000000131</c:v>
                </c:pt>
                <c:pt idx="222">
                  <c:v>1.28</c:v>
                </c:pt>
                <c:pt idx="223">
                  <c:v>2.5779999999999998</c:v>
                </c:pt>
                <c:pt idx="224">
                  <c:v>1.0349999999999973</c:v>
                </c:pt>
                <c:pt idx="225">
                  <c:v>0.29200000000000015</c:v>
                </c:pt>
                <c:pt idx="226">
                  <c:v>7.1000000000000008E-2</c:v>
                </c:pt>
                <c:pt idx="227">
                  <c:v>0.34</c:v>
                </c:pt>
                <c:pt idx="228">
                  <c:v>0.44400000000000001</c:v>
                </c:pt>
                <c:pt idx="229">
                  <c:v>7.4000000000000024E-2</c:v>
                </c:pt>
                <c:pt idx="230">
                  <c:v>1.0000000000000005E-2</c:v>
                </c:pt>
                <c:pt idx="231">
                  <c:v>0.84700000000000131</c:v>
                </c:pt>
                <c:pt idx="232">
                  <c:v>0.10500000000000002</c:v>
                </c:pt>
                <c:pt idx="233">
                  <c:v>5.2000000000000025E-2</c:v>
                </c:pt>
                <c:pt idx="234">
                  <c:v>2.1000000000000012E-2</c:v>
                </c:pt>
                <c:pt idx="235">
                  <c:v>1.7000000000000005E-2</c:v>
                </c:pt>
                <c:pt idx="236">
                  <c:v>1.2000000000000005E-2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6.4000000000000112E-2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1.2000000000000005E-2</c:v>
                </c:pt>
                <c:pt idx="248">
                  <c:v>5.0000000000000114E-3</c:v>
                </c:pt>
                <c:pt idx="249">
                  <c:v>2.4000000000000011E-2</c:v>
                </c:pt>
                <c:pt idx="250">
                  <c:v>2.1000000000000012E-2</c:v>
                </c:pt>
                <c:pt idx="251">
                  <c:v>0.52500000000000002</c:v>
                </c:pt>
                <c:pt idx="252">
                  <c:v>4.1179999999999826</c:v>
                </c:pt>
                <c:pt idx="253">
                  <c:v>1.6640000000000001</c:v>
                </c:pt>
                <c:pt idx="254">
                  <c:v>2.7530000000000001</c:v>
                </c:pt>
                <c:pt idx="255">
                  <c:v>2.6749999999999998</c:v>
                </c:pt>
                <c:pt idx="256">
                  <c:v>1.728</c:v>
                </c:pt>
                <c:pt idx="257">
                  <c:v>0.15900000000000009</c:v>
                </c:pt>
                <c:pt idx="258">
                  <c:v>2.4969999999999977</c:v>
                </c:pt>
                <c:pt idx="259">
                  <c:v>5.899</c:v>
                </c:pt>
                <c:pt idx="260">
                  <c:v>0.93100000000000005</c:v>
                </c:pt>
                <c:pt idx="261">
                  <c:v>0.57700000000000129</c:v>
                </c:pt>
                <c:pt idx="262">
                  <c:v>4.4010000000000034</c:v>
                </c:pt>
                <c:pt idx="263">
                  <c:v>7.2060000000000004</c:v>
                </c:pt>
                <c:pt idx="264">
                  <c:v>9.7219999999999995</c:v>
                </c:pt>
                <c:pt idx="265">
                  <c:v>4.0179999999999918</c:v>
                </c:pt>
                <c:pt idx="266">
                  <c:v>1.45</c:v>
                </c:pt>
                <c:pt idx="267">
                  <c:v>1.7469999999999972</c:v>
                </c:pt>
                <c:pt idx="268">
                  <c:v>1.585</c:v>
                </c:pt>
                <c:pt idx="269">
                  <c:v>0.2</c:v>
                </c:pt>
                <c:pt idx="270">
                  <c:v>2.59</c:v>
                </c:pt>
                <c:pt idx="271">
                  <c:v>2.5519999999999987</c:v>
                </c:pt>
                <c:pt idx="272">
                  <c:v>0.68600000000000005</c:v>
                </c:pt>
                <c:pt idx="273">
                  <c:v>0.10400000000000002</c:v>
                </c:pt>
                <c:pt idx="274">
                  <c:v>0.89500000000000002</c:v>
                </c:pt>
                <c:pt idx="275">
                  <c:v>5.984</c:v>
                </c:pt>
                <c:pt idx="276">
                  <c:v>0.8</c:v>
                </c:pt>
                <c:pt idx="277">
                  <c:v>3.3959999999999977</c:v>
                </c:pt>
                <c:pt idx="278">
                  <c:v>0.70200000000000129</c:v>
                </c:pt>
                <c:pt idx="279">
                  <c:v>0.59299999999999997</c:v>
                </c:pt>
                <c:pt idx="280">
                  <c:v>1.1990000000000001</c:v>
                </c:pt>
                <c:pt idx="281">
                  <c:v>2.4169999999999967</c:v>
                </c:pt>
                <c:pt idx="282">
                  <c:v>0.49200000000000016</c:v>
                </c:pt>
                <c:pt idx="283">
                  <c:v>0.57500000000000129</c:v>
                </c:pt>
                <c:pt idx="284">
                  <c:v>2.1119999999999997</c:v>
                </c:pt>
                <c:pt idx="285">
                  <c:v>2.4899999999999998</c:v>
                </c:pt>
                <c:pt idx="286">
                  <c:v>0.49800000000000116</c:v>
                </c:pt>
                <c:pt idx="287">
                  <c:v>2.0979999999999999</c:v>
                </c:pt>
                <c:pt idx="288">
                  <c:v>1.1780000000000026</c:v>
                </c:pt>
                <c:pt idx="289">
                  <c:v>0.73400000000000132</c:v>
                </c:pt>
                <c:pt idx="290">
                  <c:v>0.91900000000000004</c:v>
                </c:pt>
                <c:pt idx="291">
                  <c:v>1.236</c:v>
                </c:pt>
                <c:pt idx="292">
                  <c:v>0.26300000000000001</c:v>
                </c:pt>
                <c:pt idx="293">
                  <c:v>0.505</c:v>
                </c:pt>
                <c:pt idx="294">
                  <c:v>5.7679999999999882</c:v>
                </c:pt>
                <c:pt idx="295">
                  <c:v>2.6539999999999999</c:v>
                </c:pt>
                <c:pt idx="296">
                  <c:v>0.87400000000000133</c:v>
                </c:pt>
                <c:pt idx="297">
                  <c:v>1.1840000000000026</c:v>
                </c:pt>
                <c:pt idx="298">
                  <c:v>0.10700000000000004</c:v>
                </c:pt>
                <c:pt idx="299">
                  <c:v>9.7000000000000017E-2</c:v>
                </c:pt>
                <c:pt idx="300">
                  <c:v>0.38700000000000118</c:v>
                </c:pt>
                <c:pt idx="301">
                  <c:v>0.29500000000000015</c:v>
                </c:pt>
                <c:pt idx="302">
                  <c:v>0.54100000000000004</c:v>
                </c:pt>
                <c:pt idx="303">
                  <c:v>0.47200000000000014</c:v>
                </c:pt>
                <c:pt idx="304">
                  <c:v>0.36600000000000016</c:v>
                </c:pt>
                <c:pt idx="305">
                  <c:v>3.0759999999999987</c:v>
                </c:pt>
                <c:pt idx="306">
                  <c:v>3.6789999999999998</c:v>
                </c:pt>
                <c:pt idx="307">
                  <c:v>0.9690000000000013</c:v>
                </c:pt>
                <c:pt idx="308">
                  <c:v>0.55300000000000005</c:v>
                </c:pt>
                <c:pt idx="309">
                  <c:v>0.51500000000000001</c:v>
                </c:pt>
                <c:pt idx="310">
                  <c:v>0.57700000000000129</c:v>
                </c:pt>
                <c:pt idx="311">
                  <c:v>1.248</c:v>
                </c:pt>
                <c:pt idx="312">
                  <c:v>5.4590000000000014</c:v>
                </c:pt>
                <c:pt idx="313">
                  <c:v>11.474</c:v>
                </c:pt>
                <c:pt idx="314">
                  <c:v>5.5469999999999997</c:v>
                </c:pt>
                <c:pt idx="315">
                  <c:v>6.6289999999999845</c:v>
                </c:pt>
                <c:pt idx="316">
                  <c:v>1.5449999999999973</c:v>
                </c:pt>
                <c:pt idx="317">
                  <c:v>3.7880000000000011</c:v>
                </c:pt>
                <c:pt idx="318">
                  <c:v>1.7109999999999972</c:v>
                </c:pt>
                <c:pt idx="319">
                  <c:v>2.3069999999999977</c:v>
                </c:pt>
                <c:pt idx="320">
                  <c:v>1.3149999999999973</c:v>
                </c:pt>
                <c:pt idx="321">
                  <c:v>1.782</c:v>
                </c:pt>
                <c:pt idx="322">
                  <c:v>1.5149999999999972</c:v>
                </c:pt>
                <c:pt idx="323">
                  <c:v>1.901</c:v>
                </c:pt>
                <c:pt idx="324">
                  <c:v>0.76400000000000134</c:v>
                </c:pt>
                <c:pt idx="325">
                  <c:v>0.2</c:v>
                </c:pt>
                <c:pt idx="326">
                  <c:v>1.6000000000000011E-2</c:v>
                </c:pt>
                <c:pt idx="327">
                  <c:v>2.6000000000000013E-2</c:v>
                </c:pt>
                <c:pt idx="328">
                  <c:v>4.7000000000000014E-2</c:v>
                </c:pt>
                <c:pt idx="329">
                  <c:v>0</c:v>
                </c:pt>
                <c:pt idx="330">
                  <c:v>0</c:v>
                </c:pt>
                <c:pt idx="331">
                  <c:v>1.7000000000000005E-2</c:v>
                </c:pt>
                <c:pt idx="332">
                  <c:v>0.61200000000000132</c:v>
                </c:pt>
                <c:pt idx="333">
                  <c:v>0.30100000000000016</c:v>
                </c:pt>
                <c:pt idx="334">
                  <c:v>2.2000000000000013E-2</c:v>
                </c:pt>
                <c:pt idx="335">
                  <c:v>3.0000000000000014E-3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2.9000000000000012E-2</c:v>
                </c:pt>
                <c:pt idx="340">
                  <c:v>0</c:v>
                </c:pt>
                <c:pt idx="341">
                  <c:v>3.0000000000000014E-3</c:v>
                </c:pt>
                <c:pt idx="342">
                  <c:v>0.29000000000000015</c:v>
                </c:pt>
                <c:pt idx="343">
                  <c:v>0.86100000000000132</c:v>
                </c:pt>
                <c:pt idx="344">
                  <c:v>2.2970000000000002</c:v>
                </c:pt>
                <c:pt idx="345">
                  <c:v>2.153</c:v>
                </c:pt>
                <c:pt idx="346">
                  <c:v>0.66900000000000148</c:v>
                </c:pt>
                <c:pt idx="347">
                  <c:v>4.3490000000000002</c:v>
                </c:pt>
                <c:pt idx="348">
                  <c:v>2.4949999999999997</c:v>
                </c:pt>
                <c:pt idx="349">
                  <c:v>2.9619999999999997</c:v>
                </c:pt>
                <c:pt idx="350">
                  <c:v>8.713000000000001</c:v>
                </c:pt>
                <c:pt idx="351">
                  <c:v>6.4249999999999918</c:v>
                </c:pt>
                <c:pt idx="352">
                  <c:v>1.4169999999999958</c:v>
                </c:pt>
                <c:pt idx="353">
                  <c:v>2.8129999999999948</c:v>
                </c:pt>
                <c:pt idx="354">
                  <c:v>2.71</c:v>
                </c:pt>
                <c:pt idx="355">
                  <c:v>1.1820000000000026</c:v>
                </c:pt>
                <c:pt idx="356">
                  <c:v>9.5000000000000043E-2</c:v>
                </c:pt>
                <c:pt idx="357">
                  <c:v>0.21600000000000008</c:v>
                </c:pt>
                <c:pt idx="358">
                  <c:v>0.25700000000000001</c:v>
                </c:pt>
                <c:pt idx="359">
                  <c:v>0.24500000000000008</c:v>
                </c:pt>
                <c:pt idx="360">
                  <c:v>9.2000000000000026E-2</c:v>
                </c:pt>
                <c:pt idx="361">
                  <c:v>0.27600000000000002</c:v>
                </c:pt>
                <c:pt idx="362">
                  <c:v>1.7449999999999972</c:v>
                </c:pt>
                <c:pt idx="363">
                  <c:v>1.524</c:v>
                </c:pt>
                <c:pt idx="364">
                  <c:v>0.45400000000000001</c:v>
                </c:pt>
                <c:pt idx="365">
                  <c:v>0.1</c:v>
                </c:pt>
              </c:numCache>
            </c:numRef>
          </c:val>
        </c:ser>
        <c:axId val="105748736"/>
        <c:axId val="105746816"/>
      </c:barChart>
      <c:lineChart>
        <c:grouping val="standard"/>
        <c:ser>
          <c:idx val="0"/>
          <c:order val="1"/>
          <c:tx>
            <c:v>Q</c:v>
          </c:tx>
          <c:spPr>
            <a:ln w="25400" cap="flat" cmpd="sng" algn="ctr">
              <a:solidFill>
                <a:schemeClr val="accent5">
                  <a:shade val="50000"/>
                </a:schemeClr>
              </a:solidFill>
              <a:prstDash val="solid"/>
            </a:ln>
            <a:effectLst/>
          </c:spPr>
          <c:marker>
            <c:symbol val="none"/>
          </c:marker>
          <c:cat>
            <c:numRef>
              <c:f>осадки!$D$17534:$D$17899</c:f>
              <c:numCache>
                <c:formatCode>dd/mm/yyyy;@</c:formatCode>
                <c:ptCount val="366"/>
                <c:pt idx="0">
                  <c:v>35065</c:v>
                </c:pt>
                <c:pt idx="1">
                  <c:v>35066</c:v>
                </c:pt>
                <c:pt idx="2">
                  <c:v>35067</c:v>
                </c:pt>
                <c:pt idx="3">
                  <c:v>35068</c:v>
                </c:pt>
                <c:pt idx="4">
                  <c:v>35069</c:v>
                </c:pt>
                <c:pt idx="5">
                  <c:v>35070</c:v>
                </c:pt>
                <c:pt idx="6">
                  <c:v>35071</c:v>
                </c:pt>
                <c:pt idx="7">
                  <c:v>35072</c:v>
                </c:pt>
                <c:pt idx="8">
                  <c:v>35073</c:v>
                </c:pt>
                <c:pt idx="9">
                  <c:v>35074</c:v>
                </c:pt>
                <c:pt idx="10">
                  <c:v>35075</c:v>
                </c:pt>
                <c:pt idx="11">
                  <c:v>35076</c:v>
                </c:pt>
                <c:pt idx="12">
                  <c:v>35077</c:v>
                </c:pt>
                <c:pt idx="13">
                  <c:v>35078</c:v>
                </c:pt>
                <c:pt idx="14">
                  <c:v>35079</c:v>
                </c:pt>
                <c:pt idx="15">
                  <c:v>35080</c:v>
                </c:pt>
                <c:pt idx="16">
                  <c:v>35081</c:v>
                </c:pt>
                <c:pt idx="17">
                  <c:v>35082</c:v>
                </c:pt>
                <c:pt idx="18">
                  <c:v>35083</c:v>
                </c:pt>
                <c:pt idx="19">
                  <c:v>35084</c:v>
                </c:pt>
                <c:pt idx="20">
                  <c:v>35085</c:v>
                </c:pt>
                <c:pt idx="21">
                  <c:v>35086</c:v>
                </c:pt>
                <c:pt idx="22">
                  <c:v>35087</c:v>
                </c:pt>
                <c:pt idx="23">
                  <c:v>35088</c:v>
                </c:pt>
                <c:pt idx="24">
                  <c:v>35089</c:v>
                </c:pt>
                <c:pt idx="25">
                  <c:v>35090</c:v>
                </c:pt>
                <c:pt idx="26">
                  <c:v>35091</c:v>
                </c:pt>
                <c:pt idx="27">
                  <c:v>35092</c:v>
                </c:pt>
                <c:pt idx="28">
                  <c:v>35093</c:v>
                </c:pt>
                <c:pt idx="29">
                  <c:v>35094</c:v>
                </c:pt>
                <c:pt idx="30">
                  <c:v>35095</c:v>
                </c:pt>
                <c:pt idx="31">
                  <c:v>35096</c:v>
                </c:pt>
                <c:pt idx="32">
                  <c:v>35097</c:v>
                </c:pt>
                <c:pt idx="33">
                  <c:v>35098</c:v>
                </c:pt>
                <c:pt idx="34">
                  <c:v>35099</c:v>
                </c:pt>
                <c:pt idx="35">
                  <c:v>35100</c:v>
                </c:pt>
                <c:pt idx="36">
                  <c:v>35101</c:v>
                </c:pt>
                <c:pt idx="37">
                  <c:v>35102</c:v>
                </c:pt>
                <c:pt idx="38">
                  <c:v>35103</c:v>
                </c:pt>
                <c:pt idx="39">
                  <c:v>35104</c:v>
                </c:pt>
                <c:pt idx="40">
                  <c:v>35105</c:v>
                </c:pt>
                <c:pt idx="41">
                  <c:v>35106</c:v>
                </c:pt>
                <c:pt idx="42">
                  <c:v>35107</c:v>
                </c:pt>
                <c:pt idx="43">
                  <c:v>35108</c:v>
                </c:pt>
                <c:pt idx="44">
                  <c:v>35109</c:v>
                </c:pt>
                <c:pt idx="45">
                  <c:v>35110</c:v>
                </c:pt>
                <c:pt idx="46">
                  <c:v>35111</c:v>
                </c:pt>
                <c:pt idx="47">
                  <c:v>35112</c:v>
                </c:pt>
                <c:pt idx="48">
                  <c:v>35113</c:v>
                </c:pt>
                <c:pt idx="49">
                  <c:v>35114</c:v>
                </c:pt>
                <c:pt idx="50">
                  <c:v>35115</c:v>
                </c:pt>
                <c:pt idx="51">
                  <c:v>35116</c:v>
                </c:pt>
                <c:pt idx="52">
                  <c:v>35117</c:v>
                </c:pt>
                <c:pt idx="53">
                  <c:v>35118</c:v>
                </c:pt>
                <c:pt idx="54">
                  <c:v>35119</c:v>
                </c:pt>
                <c:pt idx="55">
                  <c:v>35120</c:v>
                </c:pt>
                <c:pt idx="56">
                  <c:v>35121</c:v>
                </c:pt>
                <c:pt idx="57">
                  <c:v>35122</c:v>
                </c:pt>
                <c:pt idx="58">
                  <c:v>35123</c:v>
                </c:pt>
                <c:pt idx="59">
                  <c:v>35124</c:v>
                </c:pt>
                <c:pt idx="60">
                  <c:v>35125</c:v>
                </c:pt>
                <c:pt idx="61">
                  <c:v>35126</c:v>
                </c:pt>
                <c:pt idx="62">
                  <c:v>35127</c:v>
                </c:pt>
                <c:pt idx="63">
                  <c:v>35128</c:v>
                </c:pt>
                <c:pt idx="64">
                  <c:v>35129</c:v>
                </c:pt>
                <c:pt idx="65">
                  <c:v>35130</c:v>
                </c:pt>
                <c:pt idx="66">
                  <c:v>35131</c:v>
                </c:pt>
                <c:pt idx="67">
                  <c:v>35132</c:v>
                </c:pt>
                <c:pt idx="68">
                  <c:v>35133</c:v>
                </c:pt>
                <c:pt idx="69">
                  <c:v>35134</c:v>
                </c:pt>
                <c:pt idx="70">
                  <c:v>35135</c:v>
                </c:pt>
                <c:pt idx="71">
                  <c:v>35136</c:v>
                </c:pt>
                <c:pt idx="72">
                  <c:v>35137</c:v>
                </c:pt>
                <c:pt idx="73">
                  <c:v>35138</c:v>
                </c:pt>
                <c:pt idx="74">
                  <c:v>35139</c:v>
                </c:pt>
                <c:pt idx="75">
                  <c:v>35140</c:v>
                </c:pt>
                <c:pt idx="76">
                  <c:v>35141</c:v>
                </c:pt>
                <c:pt idx="77">
                  <c:v>35142</c:v>
                </c:pt>
                <c:pt idx="78">
                  <c:v>35143</c:v>
                </c:pt>
                <c:pt idx="79">
                  <c:v>35144</c:v>
                </c:pt>
                <c:pt idx="80">
                  <c:v>35145</c:v>
                </c:pt>
                <c:pt idx="81">
                  <c:v>35146</c:v>
                </c:pt>
                <c:pt idx="82">
                  <c:v>35147</c:v>
                </c:pt>
                <c:pt idx="83">
                  <c:v>35148</c:v>
                </c:pt>
                <c:pt idx="84">
                  <c:v>35149</c:v>
                </c:pt>
                <c:pt idx="85">
                  <c:v>35150</c:v>
                </c:pt>
                <c:pt idx="86">
                  <c:v>35151</c:v>
                </c:pt>
                <c:pt idx="87">
                  <c:v>35152</c:v>
                </c:pt>
                <c:pt idx="88">
                  <c:v>35153</c:v>
                </c:pt>
                <c:pt idx="89">
                  <c:v>35154</c:v>
                </c:pt>
                <c:pt idx="90">
                  <c:v>35155</c:v>
                </c:pt>
                <c:pt idx="91">
                  <c:v>35156</c:v>
                </c:pt>
                <c:pt idx="92">
                  <c:v>35157</c:v>
                </c:pt>
                <c:pt idx="93">
                  <c:v>35158</c:v>
                </c:pt>
                <c:pt idx="94">
                  <c:v>35159</c:v>
                </c:pt>
                <c:pt idx="95">
                  <c:v>35160</c:v>
                </c:pt>
                <c:pt idx="96">
                  <c:v>35161</c:v>
                </c:pt>
                <c:pt idx="97">
                  <c:v>35162</c:v>
                </c:pt>
                <c:pt idx="98">
                  <c:v>35163</c:v>
                </c:pt>
                <c:pt idx="99">
                  <c:v>35164</c:v>
                </c:pt>
                <c:pt idx="100">
                  <c:v>35165</c:v>
                </c:pt>
                <c:pt idx="101">
                  <c:v>35166</c:v>
                </c:pt>
                <c:pt idx="102">
                  <c:v>35167</c:v>
                </c:pt>
                <c:pt idx="103">
                  <c:v>35168</c:v>
                </c:pt>
                <c:pt idx="104">
                  <c:v>35169</c:v>
                </c:pt>
                <c:pt idx="105">
                  <c:v>35170</c:v>
                </c:pt>
                <c:pt idx="106">
                  <c:v>35171</c:v>
                </c:pt>
                <c:pt idx="107">
                  <c:v>35172</c:v>
                </c:pt>
                <c:pt idx="108">
                  <c:v>35173</c:v>
                </c:pt>
                <c:pt idx="109">
                  <c:v>35174</c:v>
                </c:pt>
                <c:pt idx="110">
                  <c:v>35175</c:v>
                </c:pt>
                <c:pt idx="111">
                  <c:v>35176</c:v>
                </c:pt>
                <c:pt idx="112">
                  <c:v>35177</c:v>
                </c:pt>
                <c:pt idx="113">
                  <c:v>35178</c:v>
                </c:pt>
                <c:pt idx="114">
                  <c:v>35179</c:v>
                </c:pt>
                <c:pt idx="115">
                  <c:v>35180</c:v>
                </c:pt>
                <c:pt idx="116">
                  <c:v>35181</c:v>
                </c:pt>
                <c:pt idx="117">
                  <c:v>35182</c:v>
                </c:pt>
                <c:pt idx="118">
                  <c:v>35183</c:v>
                </c:pt>
                <c:pt idx="119">
                  <c:v>35184</c:v>
                </c:pt>
                <c:pt idx="120">
                  <c:v>35185</c:v>
                </c:pt>
                <c:pt idx="121">
                  <c:v>35186</c:v>
                </c:pt>
                <c:pt idx="122">
                  <c:v>35187</c:v>
                </c:pt>
                <c:pt idx="123">
                  <c:v>35188</c:v>
                </c:pt>
                <c:pt idx="124">
                  <c:v>35189</c:v>
                </c:pt>
                <c:pt idx="125">
                  <c:v>35190</c:v>
                </c:pt>
                <c:pt idx="126">
                  <c:v>35191</c:v>
                </c:pt>
                <c:pt idx="127">
                  <c:v>35192</c:v>
                </c:pt>
                <c:pt idx="128">
                  <c:v>35193</c:v>
                </c:pt>
                <c:pt idx="129">
                  <c:v>35194</c:v>
                </c:pt>
                <c:pt idx="130">
                  <c:v>35195</c:v>
                </c:pt>
                <c:pt idx="131">
                  <c:v>35196</c:v>
                </c:pt>
                <c:pt idx="132">
                  <c:v>35197</c:v>
                </c:pt>
                <c:pt idx="133">
                  <c:v>35198</c:v>
                </c:pt>
                <c:pt idx="134">
                  <c:v>35199</c:v>
                </c:pt>
                <c:pt idx="135">
                  <c:v>35200</c:v>
                </c:pt>
                <c:pt idx="136">
                  <c:v>35201</c:v>
                </c:pt>
                <c:pt idx="137">
                  <c:v>35202</c:v>
                </c:pt>
                <c:pt idx="138">
                  <c:v>35203</c:v>
                </c:pt>
                <c:pt idx="139">
                  <c:v>35204</c:v>
                </c:pt>
                <c:pt idx="140">
                  <c:v>35205</c:v>
                </c:pt>
                <c:pt idx="141">
                  <c:v>35206</c:v>
                </c:pt>
                <c:pt idx="142">
                  <c:v>35207</c:v>
                </c:pt>
                <c:pt idx="143">
                  <c:v>35208</c:v>
                </c:pt>
                <c:pt idx="144">
                  <c:v>35209</c:v>
                </c:pt>
                <c:pt idx="145">
                  <c:v>35210</c:v>
                </c:pt>
                <c:pt idx="146">
                  <c:v>35211</c:v>
                </c:pt>
                <c:pt idx="147">
                  <c:v>35212</c:v>
                </c:pt>
                <c:pt idx="148">
                  <c:v>35213</c:v>
                </c:pt>
                <c:pt idx="149">
                  <c:v>35214</c:v>
                </c:pt>
                <c:pt idx="150">
                  <c:v>35215</c:v>
                </c:pt>
                <c:pt idx="151">
                  <c:v>35216</c:v>
                </c:pt>
                <c:pt idx="152">
                  <c:v>35217</c:v>
                </c:pt>
                <c:pt idx="153">
                  <c:v>35218</c:v>
                </c:pt>
                <c:pt idx="154">
                  <c:v>35219</c:v>
                </c:pt>
                <c:pt idx="155">
                  <c:v>35220</c:v>
                </c:pt>
                <c:pt idx="156">
                  <c:v>35221</c:v>
                </c:pt>
                <c:pt idx="157">
                  <c:v>35222</c:v>
                </c:pt>
                <c:pt idx="158">
                  <c:v>35223</c:v>
                </c:pt>
                <c:pt idx="159">
                  <c:v>35224</c:v>
                </c:pt>
                <c:pt idx="160">
                  <c:v>35225</c:v>
                </c:pt>
                <c:pt idx="161">
                  <c:v>35226</c:v>
                </c:pt>
                <c:pt idx="162">
                  <c:v>35227</c:v>
                </c:pt>
                <c:pt idx="163">
                  <c:v>35228</c:v>
                </c:pt>
                <c:pt idx="164">
                  <c:v>35229</c:v>
                </c:pt>
                <c:pt idx="165">
                  <c:v>35230</c:v>
                </c:pt>
                <c:pt idx="166">
                  <c:v>35231</c:v>
                </c:pt>
                <c:pt idx="167">
                  <c:v>35232</c:v>
                </c:pt>
                <c:pt idx="168">
                  <c:v>35233</c:v>
                </c:pt>
                <c:pt idx="169">
                  <c:v>35234</c:v>
                </c:pt>
                <c:pt idx="170">
                  <c:v>35235</c:v>
                </c:pt>
                <c:pt idx="171">
                  <c:v>35236</c:v>
                </c:pt>
                <c:pt idx="172">
                  <c:v>35237</c:v>
                </c:pt>
                <c:pt idx="173">
                  <c:v>35238</c:v>
                </c:pt>
                <c:pt idx="174">
                  <c:v>35239</c:v>
                </c:pt>
                <c:pt idx="175">
                  <c:v>35240</c:v>
                </c:pt>
                <c:pt idx="176">
                  <c:v>35241</c:v>
                </c:pt>
                <c:pt idx="177">
                  <c:v>35242</c:v>
                </c:pt>
                <c:pt idx="178">
                  <c:v>35243</c:v>
                </c:pt>
                <c:pt idx="179">
                  <c:v>35244</c:v>
                </c:pt>
                <c:pt idx="180">
                  <c:v>35245</c:v>
                </c:pt>
                <c:pt idx="181">
                  <c:v>35246</c:v>
                </c:pt>
                <c:pt idx="182">
                  <c:v>35247</c:v>
                </c:pt>
                <c:pt idx="183">
                  <c:v>35248</c:v>
                </c:pt>
                <c:pt idx="184">
                  <c:v>35249</c:v>
                </c:pt>
                <c:pt idx="185">
                  <c:v>35250</c:v>
                </c:pt>
                <c:pt idx="186">
                  <c:v>35251</c:v>
                </c:pt>
                <c:pt idx="187">
                  <c:v>35252</c:v>
                </c:pt>
                <c:pt idx="188">
                  <c:v>35253</c:v>
                </c:pt>
                <c:pt idx="189">
                  <c:v>35254</c:v>
                </c:pt>
                <c:pt idx="190">
                  <c:v>35255</c:v>
                </c:pt>
                <c:pt idx="191">
                  <c:v>35256</c:v>
                </c:pt>
                <c:pt idx="192">
                  <c:v>35257</c:v>
                </c:pt>
                <c:pt idx="193">
                  <c:v>35258</c:v>
                </c:pt>
                <c:pt idx="194">
                  <c:v>35259</c:v>
                </c:pt>
                <c:pt idx="195">
                  <c:v>35260</c:v>
                </c:pt>
                <c:pt idx="196">
                  <c:v>35261</c:v>
                </c:pt>
                <c:pt idx="197">
                  <c:v>35262</c:v>
                </c:pt>
                <c:pt idx="198">
                  <c:v>35263</c:v>
                </c:pt>
                <c:pt idx="199">
                  <c:v>35264</c:v>
                </c:pt>
                <c:pt idx="200">
                  <c:v>35265</c:v>
                </c:pt>
                <c:pt idx="201">
                  <c:v>35266</c:v>
                </c:pt>
                <c:pt idx="202">
                  <c:v>35267</c:v>
                </c:pt>
                <c:pt idx="203">
                  <c:v>35268</c:v>
                </c:pt>
                <c:pt idx="204">
                  <c:v>35269</c:v>
                </c:pt>
                <c:pt idx="205">
                  <c:v>35270</c:v>
                </c:pt>
                <c:pt idx="206">
                  <c:v>35271</c:v>
                </c:pt>
                <c:pt idx="207">
                  <c:v>35272</c:v>
                </c:pt>
                <c:pt idx="208">
                  <c:v>35273</c:v>
                </c:pt>
                <c:pt idx="209">
                  <c:v>35274</c:v>
                </c:pt>
                <c:pt idx="210">
                  <c:v>35275</c:v>
                </c:pt>
                <c:pt idx="211">
                  <c:v>35276</c:v>
                </c:pt>
                <c:pt idx="212">
                  <c:v>35277</c:v>
                </c:pt>
                <c:pt idx="213">
                  <c:v>35278</c:v>
                </c:pt>
                <c:pt idx="214">
                  <c:v>35279</c:v>
                </c:pt>
                <c:pt idx="215">
                  <c:v>35280</c:v>
                </c:pt>
                <c:pt idx="216">
                  <c:v>35281</c:v>
                </c:pt>
                <c:pt idx="217">
                  <c:v>35282</c:v>
                </c:pt>
                <c:pt idx="218">
                  <c:v>35283</c:v>
                </c:pt>
                <c:pt idx="219">
                  <c:v>35284</c:v>
                </c:pt>
                <c:pt idx="220">
                  <c:v>35285</c:v>
                </c:pt>
                <c:pt idx="221">
                  <c:v>35286</c:v>
                </c:pt>
                <c:pt idx="222">
                  <c:v>35287</c:v>
                </c:pt>
                <c:pt idx="223">
                  <c:v>35288</c:v>
                </c:pt>
                <c:pt idx="224">
                  <c:v>35289</c:v>
                </c:pt>
                <c:pt idx="225">
                  <c:v>35290</c:v>
                </c:pt>
                <c:pt idx="226">
                  <c:v>35291</c:v>
                </c:pt>
                <c:pt idx="227">
                  <c:v>35292</c:v>
                </c:pt>
                <c:pt idx="228">
                  <c:v>35293</c:v>
                </c:pt>
                <c:pt idx="229">
                  <c:v>35294</c:v>
                </c:pt>
                <c:pt idx="230">
                  <c:v>35295</c:v>
                </c:pt>
                <c:pt idx="231">
                  <c:v>35296</c:v>
                </c:pt>
                <c:pt idx="232">
                  <c:v>35297</c:v>
                </c:pt>
                <c:pt idx="233">
                  <c:v>35298</c:v>
                </c:pt>
                <c:pt idx="234">
                  <c:v>35299</c:v>
                </c:pt>
                <c:pt idx="235">
                  <c:v>35300</c:v>
                </c:pt>
                <c:pt idx="236">
                  <c:v>35301</c:v>
                </c:pt>
                <c:pt idx="237">
                  <c:v>35302</c:v>
                </c:pt>
                <c:pt idx="238">
                  <c:v>35303</c:v>
                </c:pt>
                <c:pt idx="239">
                  <c:v>35304</c:v>
                </c:pt>
                <c:pt idx="240">
                  <c:v>35305</c:v>
                </c:pt>
                <c:pt idx="241">
                  <c:v>35306</c:v>
                </c:pt>
                <c:pt idx="242">
                  <c:v>35307</c:v>
                </c:pt>
                <c:pt idx="243">
                  <c:v>35308</c:v>
                </c:pt>
                <c:pt idx="244">
                  <c:v>35309</c:v>
                </c:pt>
                <c:pt idx="245">
                  <c:v>35310</c:v>
                </c:pt>
                <c:pt idx="246">
                  <c:v>35311</c:v>
                </c:pt>
                <c:pt idx="247">
                  <c:v>35312</c:v>
                </c:pt>
                <c:pt idx="248">
                  <c:v>35313</c:v>
                </c:pt>
                <c:pt idx="249">
                  <c:v>35314</c:v>
                </c:pt>
                <c:pt idx="250">
                  <c:v>35315</c:v>
                </c:pt>
                <c:pt idx="251">
                  <c:v>35316</c:v>
                </c:pt>
                <c:pt idx="252">
                  <c:v>35317</c:v>
                </c:pt>
                <c:pt idx="253">
                  <c:v>35318</c:v>
                </c:pt>
                <c:pt idx="254">
                  <c:v>35319</c:v>
                </c:pt>
                <c:pt idx="255">
                  <c:v>35320</c:v>
                </c:pt>
                <c:pt idx="256">
                  <c:v>35321</c:v>
                </c:pt>
                <c:pt idx="257">
                  <c:v>35322</c:v>
                </c:pt>
                <c:pt idx="258">
                  <c:v>35323</c:v>
                </c:pt>
                <c:pt idx="259">
                  <c:v>35324</c:v>
                </c:pt>
                <c:pt idx="260">
                  <c:v>35325</c:v>
                </c:pt>
                <c:pt idx="261">
                  <c:v>35326</c:v>
                </c:pt>
                <c:pt idx="262">
                  <c:v>35327</c:v>
                </c:pt>
                <c:pt idx="263">
                  <c:v>35328</c:v>
                </c:pt>
                <c:pt idx="264">
                  <c:v>35329</c:v>
                </c:pt>
                <c:pt idx="265">
                  <c:v>35330</c:v>
                </c:pt>
                <c:pt idx="266">
                  <c:v>35331</c:v>
                </c:pt>
                <c:pt idx="267">
                  <c:v>35332</c:v>
                </c:pt>
                <c:pt idx="268">
                  <c:v>35333</c:v>
                </c:pt>
                <c:pt idx="269">
                  <c:v>35334</c:v>
                </c:pt>
                <c:pt idx="270">
                  <c:v>35335</c:v>
                </c:pt>
                <c:pt idx="271">
                  <c:v>35336</c:v>
                </c:pt>
                <c:pt idx="272">
                  <c:v>35337</c:v>
                </c:pt>
                <c:pt idx="273">
                  <c:v>35338</c:v>
                </c:pt>
                <c:pt idx="274">
                  <c:v>35339</c:v>
                </c:pt>
                <c:pt idx="275">
                  <c:v>35340</c:v>
                </c:pt>
                <c:pt idx="276">
                  <c:v>35341</c:v>
                </c:pt>
                <c:pt idx="277">
                  <c:v>35342</c:v>
                </c:pt>
                <c:pt idx="278">
                  <c:v>35343</c:v>
                </c:pt>
                <c:pt idx="279">
                  <c:v>35344</c:v>
                </c:pt>
                <c:pt idx="280">
                  <c:v>35345</c:v>
                </c:pt>
                <c:pt idx="281">
                  <c:v>35346</c:v>
                </c:pt>
                <c:pt idx="282">
                  <c:v>35347</c:v>
                </c:pt>
                <c:pt idx="283">
                  <c:v>35348</c:v>
                </c:pt>
                <c:pt idx="284">
                  <c:v>35349</c:v>
                </c:pt>
                <c:pt idx="285">
                  <c:v>35350</c:v>
                </c:pt>
                <c:pt idx="286">
                  <c:v>35351</c:v>
                </c:pt>
                <c:pt idx="287">
                  <c:v>35352</c:v>
                </c:pt>
                <c:pt idx="288">
                  <c:v>35353</c:v>
                </c:pt>
                <c:pt idx="289">
                  <c:v>35354</c:v>
                </c:pt>
                <c:pt idx="290">
                  <c:v>35355</c:v>
                </c:pt>
                <c:pt idx="291">
                  <c:v>35356</c:v>
                </c:pt>
                <c:pt idx="292">
                  <c:v>35357</c:v>
                </c:pt>
                <c:pt idx="293">
                  <c:v>35358</c:v>
                </c:pt>
                <c:pt idx="294">
                  <c:v>35359</c:v>
                </c:pt>
                <c:pt idx="295">
                  <c:v>35360</c:v>
                </c:pt>
                <c:pt idx="296">
                  <c:v>35361</c:v>
                </c:pt>
                <c:pt idx="297">
                  <c:v>35362</c:v>
                </c:pt>
                <c:pt idx="298">
                  <c:v>35363</c:v>
                </c:pt>
                <c:pt idx="299">
                  <c:v>35364</c:v>
                </c:pt>
                <c:pt idx="300">
                  <c:v>35365</c:v>
                </c:pt>
                <c:pt idx="301">
                  <c:v>35366</c:v>
                </c:pt>
                <c:pt idx="302">
                  <c:v>35367</c:v>
                </c:pt>
                <c:pt idx="303">
                  <c:v>35368</c:v>
                </c:pt>
                <c:pt idx="304">
                  <c:v>35369</c:v>
                </c:pt>
                <c:pt idx="305">
                  <c:v>35370</c:v>
                </c:pt>
                <c:pt idx="306">
                  <c:v>35371</c:v>
                </c:pt>
                <c:pt idx="307">
                  <c:v>35372</c:v>
                </c:pt>
                <c:pt idx="308">
                  <c:v>35373</c:v>
                </c:pt>
                <c:pt idx="309">
                  <c:v>35374</c:v>
                </c:pt>
                <c:pt idx="310">
                  <c:v>35375</c:v>
                </c:pt>
                <c:pt idx="311">
                  <c:v>35376</c:v>
                </c:pt>
                <c:pt idx="312">
                  <c:v>35377</c:v>
                </c:pt>
                <c:pt idx="313">
                  <c:v>35378</c:v>
                </c:pt>
                <c:pt idx="314">
                  <c:v>35379</c:v>
                </c:pt>
                <c:pt idx="315">
                  <c:v>35380</c:v>
                </c:pt>
                <c:pt idx="316">
                  <c:v>35381</c:v>
                </c:pt>
                <c:pt idx="317">
                  <c:v>35382</c:v>
                </c:pt>
                <c:pt idx="318">
                  <c:v>35383</c:v>
                </c:pt>
                <c:pt idx="319">
                  <c:v>35384</c:v>
                </c:pt>
                <c:pt idx="320">
                  <c:v>35385</c:v>
                </c:pt>
                <c:pt idx="321">
                  <c:v>35386</c:v>
                </c:pt>
                <c:pt idx="322">
                  <c:v>35387</c:v>
                </c:pt>
                <c:pt idx="323">
                  <c:v>35388</c:v>
                </c:pt>
                <c:pt idx="324">
                  <c:v>35389</c:v>
                </c:pt>
                <c:pt idx="325">
                  <c:v>35390</c:v>
                </c:pt>
                <c:pt idx="326">
                  <c:v>35391</c:v>
                </c:pt>
                <c:pt idx="327">
                  <c:v>35392</c:v>
                </c:pt>
                <c:pt idx="328">
                  <c:v>35393</c:v>
                </c:pt>
                <c:pt idx="329">
                  <c:v>35394</c:v>
                </c:pt>
                <c:pt idx="330">
                  <c:v>35395</c:v>
                </c:pt>
                <c:pt idx="331">
                  <c:v>35396</c:v>
                </c:pt>
                <c:pt idx="332">
                  <c:v>35397</c:v>
                </c:pt>
                <c:pt idx="333">
                  <c:v>35398</c:v>
                </c:pt>
                <c:pt idx="334">
                  <c:v>35399</c:v>
                </c:pt>
                <c:pt idx="335">
                  <c:v>35400</c:v>
                </c:pt>
                <c:pt idx="336">
                  <c:v>35401</c:v>
                </c:pt>
                <c:pt idx="337">
                  <c:v>35402</c:v>
                </c:pt>
                <c:pt idx="338">
                  <c:v>35403</c:v>
                </c:pt>
                <c:pt idx="339">
                  <c:v>35404</c:v>
                </c:pt>
                <c:pt idx="340">
                  <c:v>35405</c:v>
                </c:pt>
                <c:pt idx="341">
                  <c:v>35406</c:v>
                </c:pt>
                <c:pt idx="342">
                  <c:v>35407</c:v>
                </c:pt>
                <c:pt idx="343">
                  <c:v>35408</c:v>
                </c:pt>
                <c:pt idx="344">
                  <c:v>35409</c:v>
                </c:pt>
                <c:pt idx="345">
                  <c:v>35410</c:v>
                </c:pt>
                <c:pt idx="346">
                  <c:v>35411</c:v>
                </c:pt>
                <c:pt idx="347">
                  <c:v>35412</c:v>
                </c:pt>
                <c:pt idx="348">
                  <c:v>35413</c:v>
                </c:pt>
                <c:pt idx="349">
                  <c:v>35414</c:v>
                </c:pt>
                <c:pt idx="350">
                  <c:v>35415</c:v>
                </c:pt>
                <c:pt idx="351">
                  <c:v>35416</c:v>
                </c:pt>
                <c:pt idx="352">
                  <c:v>35417</c:v>
                </c:pt>
                <c:pt idx="353">
                  <c:v>35418</c:v>
                </c:pt>
                <c:pt idx="354">
                  <c:v>35419</c:v>
                </c:pt>
                <c:pt idx="355">
                  <c:v>35420</c:v>
                </c:pt>
                <c:pt idx="356">
                  <c:v>35421</c:v>
                </c:pt>
                <c:pt idx="357">
                  <c:v>35422</c:v>
                </c:pt>
                <c:pt idx="358">
                  <c:v>35423</c:v>
                </c:pt>
                <c:pt idx="359">
                  <c:v>35424</c:v>
                </c:pt>
                <c:pt idx="360">
                  <c:v>35425</c:v>
                </c:pt>
                <c:pt idx="361">
                  <c:v>35426</c:v>
                </c:pt>
                <c:pt idx="362">
                  <c:v>35427</c:v>
                </c:pt>
                <c:pt idx="363">
                  <c:v>35428</c:v>
                </c:pt>
                <c:pt idx="364">
                  <c:v>35429</c:v>
                </c:pt>
                <c:pt idx="365">
                  <c:v>35430</c:v>
                </c:pt>
              </c:numCache>
            </c:numRef>
          </c:cat>
          <c:val>
            <c:numRef>
              <c:f>осадки!$E$17534:$E$17899</c:f>
              <c:numCache>
                <c:formatCode>General</c:formatCode>
                <c:ptCount val="366"/>
                <c:pt idx="0">
                  <c:v>351</c:v>
                </c:pt>
                <c:pt idx="1">
                  <c:v>348</c:v>
                </c:pt>
                <c:pt idx="2">
                  <c:v>345</c:v>
                </c:pt>
                <c:pt idx="3">
                  <c:v>342</c:v>
                </c:pt>
                <c:pt idx="4">
                  <c:v>342</c:v>
                </c:pt>
                <c:pt idx="5">
                  <c:v>339</c:v>
                </c:pt>
                <c:pt idx="6">
                  <c:v>334</c:v>
                </c:pt>
                <c:pt idx="7">
                  <c:v>331</c:v>
                </c:pt>
                <c:pt idx="8">
                  <c:v>328</c:v>
                </c:pt>
                <c:pt idx="9">
                  <c:v>325</c:v>
                </c:pt>
                <c:pt idx="10">
                  <c:v>319</c:v>
                </c:pt>
                <c:pt idx="11">
                  <c:v>316</c:v>
                </c:pt>
                <c:pt idx="12">
                  <c:v>313</c:v>
                </c:pt>
                <c:pt idx="13">
                  <c:v>307</c:v>
                </c:pt>
                <c:pt idx="14">
                  <c:v>315</c:v>
                </c:pt>
                <c:pt idx="15">
                  <c:v>312</c:v>
                </c:pt>
                <c:pt idx="16">
                  <c:v>309</c:v>
                </c:pt>
                <c:pt idx="17">
                  <c:v>306</c:v>
                </c:pt>
                <c:pt idx="18">
                  <c:v>313</c:v>
                </c:pt>
                <c:pt idx="19">
                  <c:v>313</c:v>
                </c:pt>
                <c:pt idx="20">
                  <c:v>308</c:v>
                </c:pt>
                <c:pt idx="21">
                  <c:v>317</c:v>
                </c:pt>
                <c:pt idx="22">
                  <c:v>322</c:v>
                </c:pt>
                <c:pt idx="23">
                  <c:v>319</c:v>
                </c:pt>
                <c:pt idx="24">
                  <c:v>316</c:v>
                </c:pt>
                <c:pt idx="25">
                  <c:v>323</c:v>
                </c:pt>
                <c:pt idx="26">
                  <c:v>318</c:v>
                </c:pt>
                <c:pt idx="27">
                  <c:v>326</c:v>
                </c:pt>
                <c:pt idx="28">
                  <c:v>323</c:v>
                </c:pt>
                <c:pt idx="29">
                  <c:v>320</c:v>
                </c:pt>
                <c:pt idx="30">
                  <c:v>325</c:v>
                </c:pt>
                <c:pt idx="31">
                  <c:v>322</c:v>
                </c:pt>
                <c:pt idx="32">
                  <c:v>328</c:v>
                </c:pt>
                <c:pt idx="33">
                  <c:v>327</c:v>
                </c:pt>
                <c:pt idx="34">
                  <c:v>324</c:v>
                </c:pt>
                <c:pt idx="35">
                  <c:v>321</c:v>
                </c:pt>
                <c:pt idx="36">
                  <c:v>318</c:v>
                </c:pt>
                <c:pt idx="37">
                  <c:v>315</c:v>
                </c:pt>
                <c:pt idx="38">
                  <c:v>310</c:v>
                </c:pt>
                <c:pt idx="39">
                  <c:v>307</c:v>
                </c:pt>
                <c:pt idx="40">
                  <c:v>305</c:v>
                </c:pt>
                <c:pt idx="41">
                  <c:v>302</c:v>
                </c:pt>
                <c:pt idx="42">
                  <c:v>297</c:v>
                </c:pt>
                <c:pt idx="43">
                  <c:v>283</c:v>
                </c:pt>
                <c:pt idx="44">
                  <c:v>280</c:v>
                </c:pt>
                <c:pt idx="45">
                  <c:v>278</c:v>
                </c:pt>
                <c:pt idx="46">
                  <c:v>275</c:v>
                </c:pt>
                <c:pt idx="47">
                  <c:v>273</c:v>
                </c:pt>
                <c:pt idx="48">
                  <c:v>279</c:v>
                </c:pt>
                <c:pt idx="49">
                  <c:v>276</c:v>
                </c:pt>
                <c:pt idx="50">
                  <c:v>280</c:v>
                </c:pt>
                <c:pt idx="51">
                  <c:v>279</c:v>
                </c:pt>
                <c:pt idx="52">
                  <c:v>285</c:v>
                </c:pt>
                <c:pt idx="53">
                  <c:v>289</c:v>
                </c:pt>
                <c:pt idx="54">
                  <c:v>294</c:v>
                </c:pt>
                <c:pt idx="55">
                  <c:v>298</c:v>
                </c:pt>
                <c:pt idx="56">
                  <c:v>302</c:v>
                </c:pt>
                <c:pt idx="57">
                  <c:v>299</c:v>
                </c:pt>
                <c:pt idx="58">
                  <c:v>296</c:v>
                </c:pt>
                <c:pt idx="59">
                  <c:v>301</c:v>
                </c:pt>
                <c:pt idx="60">
                  <c:v>300</c:v>
                </c:pt>
                <c:pt idx="61">
                  <c:v>297</c:v>
                </c:pt>
                <c:pt idx="62">
                  <c:v>295</c:v>
                </c:pt>
                <c:pt idx="63">
                  <c:v>295</c:v>
                </c:pt>
                <c:pt idx="64">
                  <c:v>293</c:v>
                </c:pt>
                <c:pt idx="65">
                  <c:v>293</c:v>
                </c:pt>
                <c:pt idx="66">
                  <c:v>293</c:v>
                </c:pt>
                <c:pt idx="67">
                  <c:v>292</c:v>
                </c:pt>
                <c:pt idx="68">
                  <c:v>292</c:v>
                </c:pt>
                <c:pt idx="69">
                  <c:v>292</c:v>
                </c:pt>
                <c:pt idx="70">
                  <c:v>292</c:v>
                </c:pt>
                <c:pt idx="71">
                  <c:v>290</c:v>
                </c:pt>
                <c:pt idx="72">
                  <c:v>284</c:v>
                </c:pt>
                <c:pt idx="73">
                  <c:v>284</c:v>
                </c:pt>
                <c:pt idx="74">
                  <c:v>284</c:v>
                </c:pt>
                <c:pt idx="75">
                  <c:v>284</c:v>
                </c:pt>
                <c:pt idx="76">
                  <c:v>284</c:v>
                </c:pt>
                <c:pt idx="77">
                  <c:v>285</c:v>
                </c:pt>
                <c:pt idx="78">
                  <c:v>285</c:v>
                </c:pt>
                <c:pt idx="79">
                  <c:v>285</c:v>
                </c:pt>
                <c:pt idx="80">
                  <c:v>293</c:v>
                </c:pt>
                <c:pt idx="81">
                  <c:v>295</c:v>
                </c:pt>
                <c:pt idx="82">
                  <c:v>295</c:v>
                </c:pt>
                <c:pt idx="83">
                  <c:v>295</c:v>
                </c:pt>
                <c:pt idx="84">
                  <c:v>295</c:v>
                </c:pt>
                <c:pt idx="85">
                  <c:v>297</c:v>
                </c:pt>
                <c:pt idx="86">
                  <c:v>297</c:v>
                </c:pt>
                <c:pt idx="87">
                  <c:v>297</c:v>
                </c:pt>
                <c:pt idx="88">
                  <c:v>297</c:v>
                </c:pt>
                <c:pt idx="89">
                  <c:v>298</c:v>
                </c:pt>
                <c:pt idx="90">
                  <c:v>298</c:v>
                </c:pt>
                <c:pt idx="91">
                  <c:v>300</c:v>
                </c:pt>
                <c:pt idx="92">
                  <c:v>300</c:v>
                </c:pt>
                <c:pt idx="93">
                  <c:v>300</c:v>
                </c:pt>
                <c:pt idx="94">
                  <c:v>301</c:v>
                </c:pt>
                <c:pt idx="95">
                  <c:v>304</c:v>
                </c:pt>
                <c:pt idx="96">
                  <c:v>307</c:v>
                </c:pt>
                <c:pt idx="97">
                  <c:v>316</c:v>
                </c:pt>
                <c:pt idx="98">
                  <c:v>330</c:v>
                </c:pt>
                <c:pt idx="99">
                  <c:v>366</c:v>
                </c:pt>
                <c:pt idx="100">
                  <c:v>395</c:v>
                </c:pt>
                <c:pt idx="101">
                  <c:v>421</c:v>
                </c:pt>
                <c:pt idx="102">
                  <c:v>473</c:v>
                </c:pt>
                <c:pt idx="103">
                  <c:v>546</c:v>
                </c:pt>
                <c:pt idx="104">
                  <c:v>660</c:v>
                </c:pt>
                <c:pt idx="105">
                  <c:v>787</c:v>
                </c:pt>
                <c:pt idx="106">
                  <c:v>854</c:v>
                </c:pt>
                <c:pt idx="107">
                  <c:v>957</c:v>
                </c:pt>
                <c:pt idx="108">
                  <c:v>1050</c:v>
                </c:pt>
                <c:pt idx="109">
                  <c:v>1120</c:v>
                </c:pt>
                <c:pt idx="110">
                  <c:v>1200</c:v>
                </c:pt>
                <c:pt idx="111">
                  <c:v>1280</c:v>
                </c:pt>
                <c:pt idx="112">
                  <c:v>1360</c:v>
                </c:pt>
                <c:pt idx="113">
                  <c:v>1480</c:v>
                </c:pt>
                <c:pt idx="114">
                  <c:v>1580</c:v>
                </c:pt>
                <c:pt idx="115">
                  <c:v>1690</c:v>
                </c:pt>
                <c:pt idx="116">
                  <c:v>2000</c:v>
                </c:pt>
                <c:pt idx="117">
                  <c:v>2000</c:v>
                </c:pt>
                <c:pt idx="118">
                  <c:v>2010</c:v>
                </c:pt>
                <c:pt idx="119">
                  <c:v>2040</c:v>
                </c:pt>
                <c:pt idx="120">
                  <c:v>2040</c:v>
                </c:pt>
                <c:pt idx="121">
                  <c:v>1980</c:v>
                </c:pt>
                <c:pt idx="122">
                  <c:v>1900</c:v>
                </c:pt>
                <c:pt idx="123">
                  <c:v>1840</c:v>
                </c:pt>
                <c:pt idx="124">
                  <c:v>1820</c:v>
                </c:pt>
                <c:pt idx="125">
                  <c:v>1850</c:v>
                </c:pt>
                <c:pt idx="126">
                  <c:v>1870</c:v>
                </c:pt>
                <c:pt idx="127">
                  <c:v>1900</c:v>
                </c:pt>
                <c:pt idx="128">
                  <c:v>1960</c:v>
                </c:pt>
                <c:pt idx="129">
                  <c:v>2050</c:v>
                </c:pt>
                <c:pt idx="130">
                  <c:v>2110</c:v>
                </c:pt>
                <c:pt idx="131">
                  <c:v>2180</c:v>
                </c:pt>
                <c:pt idx="132">
                  <c:v>2250</c:v>
                </c:pt>
                <c:pt idx="133">
                  <c:v>2300</c:v>
                </c:pt>
                <c:pt idx="134">
                  <c:v>2350</c:v>
                </c:pt>
                <c:pt idx="135">
                  <c:v>2430</c:v>
                </c:pt>
                <c:pt idx="136">
                  <c:v>2470</c:v>
                </c:pt>
                <c:pt idx="137">
                  <c:v>2510</c:v>
                </c:pt>
                <c:pt idx="138">
                  <c:v>2530</c:v>
                </c:pt>
                <c:pt idx="139">
                  <c:v>2520</c:v>
                </c:pt>
                <c:pt idx="140">
                  <c:v>2490</c:v>
                </c:pt>
                <c:pt idx="141">
                  <c:v>2420</c:v>
                </c:pt>
                <c:pt idx="142">
                  <c:v>2330</c:v>
                </c:pt>
                <c:pt idx="143">
                  <c:v>2240</c:v>
                </c:pt>
                <c:pt idx="144">
                  <c:v>2150</c:v>
                </c:pt>
                <c:pt idx="145">
                  <c:v>2040</c:v>
                </c:pt>
                <c:pt idx="146">
                  <c:v>1960</c:v>
                </c:pt>
                <c:pt idx="147">
                  <c:v>1850</c:v>
                </c:pt>
                <c:pt idx="148">
                  <c:v>1720</c:v>
                </c:pt>
                <c:pt idx="149">
                  <c:v>1510</c:v>
                </c:pt>
                <c:pt idx="150">
                  <c:v>1390</c:v>
                </c:pt>
                <c:pt idx="151">
                  <c:v>1280</c:v>
                </c:pt>
                <c:pt idx="152">
                  <c:v>1180</c:v>
                </c:pt>
                <c:pt idx="153">
                  <c:v>1120</c:v>
                </c:pt>
                <c:pt idx="154">
                  <c:v>1090</c:v>
                </c:pt>
                <c:pt idx="155">
                  <c:v>1090</c:v>
                </c:pt>
                <c:pt idx="156">
                  <c:v>1130</c:v>
                </c:pt>
                <c:pt idx="157">
                  <c:v>1140</c:v>
                </c:pt>
                <c:pt idx="158">
                  <c:v>1160</c:v>
                </c:pt>
                <c:pt idx="159">
                  <c:v>1200</c:v>
                </c:pt>
                <c:pt idx="160">
                  <c:v>1240</c:v>
                </c:pt>
                <c:pt idx="161">
                  <c:v>1300</c:v>
                </c:pt>
                <c:pt idx="162">
                  <c:v>1340</c:v>
                </c:pt>
                <c:pt idx="163">
                  <c:v>1380</c:v>
                </c:pt>
                <c:pt idx="164">
                  <c:v>1400</c:v>
                </c:pt>
                <c:pt idx="165">
                  <c:v>1400</c:v>
                </c:pt>
                <c:pt idx="166">
                  <c:v>1410</c:v>
                </c:pt>
                <c:pt idx="167">
                  <c:v>1420</c:v>
                </c:pt>
                <c:pt idx="168">
                  <c:v>1420</c:v>
                </c:pt>
                <c:pt idx="169">
                  <c:v>1400</c:v>
                </c:pt>
                <c:pt idx="170">
                  <c:v>1370</c:v>
                </c:pt>
                <c:pt idx="171">
                  <c:v>1330</c:v>
                </c:pt>
                <c:pt idx="172">
                  <c:v>1280</c:v>
                </c:pt>
                <c:pt idx="173">
                  <c:v>1210</c:v>
                </c:pt>
                <c:pt idx="174">
                  <c:v>1140</c:v>
                </c:pt>
                <c:pt idx="175">
                  <c:v>1050</c:v>
                </c:pt>
                <c:pt idx="176">
                  <c:v>966</c:v>
                </c:pt>
                <c:pt idx="177">
                  <c:v>900</c:v>
                </c:pt>
                <c:pt idx="178">
                  <c:v>825</c:v>
                </c:pt>
                <c:pt idx="179">
                  <c:v>786</c:v>
                </c:pt>
                <c:pt idx="180">
                  <c:v>774</c:v>
                </c:pt>
                <c:pt idx="181">
                  <c:v>762</c:v>
                </c:pt>
                <c:pt idx="182">
                  <c:v>738</c:v>
                </c:pt>
                <c:pt idx="183">
                  <c:v>726</c:v>
                </c:pt>
                <c:pt idx="184">
                  <c:v>722</c:v>
                </c:pt>
                <c:pt idx="185">
                  <c:v>718</c:v>
                </c:pt>
                <c:pt idx="186">
                  <c:v>718</c:v>
                </c:pt>
                <c:pt idx="187">
                  <c:v>718</c:v>
                </c:pt>
                <c:pt idx="188">
                  <c:v>710</c:v>
                </c:pt>
                <c:pt idx="189">
                  <c:v>706</c:v>
                </c:pt>
                <c:pt idx="190">
                  <c:v>718</c:v>
                </c:pt>
                <c:pt idx="191">
                  <c:v>762</c:v>
                </c:pt>
                <c:pt idx="192">
                  <c:v>820</c:v>
                </c:pt>
                <c:pt idx="193">
                  <c:v>870</c:v>
                </c:pt>
                <c:pt idx="194">
                  <c:v>900</c:v>
                </c:pt>
                <c:pt idx="195">
                  <c:v>912</c:v>
                </c:pt>
                <c:pt idx="196">
                  <c:v>906</c:v>
                </c:pt>
                <c:pt idx="197">
                  <c:v>876</c:v>
                </c:pt>
                <c:pt idx="198">
                  <c:v>830</c:v>
                </c:pt>
                <c:pt idx="199">
                  <c:v>778</c:v>
                </c:pt>
                <c:pt idx="200">
                  <c:v>734</c:v>
                </c:pt>
                <c:pt idx="201">
                  <c:v>694</c:v>
                </c:pt>
                <c:pt idx="202">
                  <c:v>654</c:v>
                </c:pt>
                <c:pt idx="203">
                  <c:v>610</c:v>
                </c:pt>
                <c:pt idx="204">
                  <c:v>562</c:v>
                </c:pt>
                <c:pt idx="205">
                  <c:v>526</c:v>
                </c:pt>
                <c:pt idx="206">
                  <c:v>498</c:v>
                </c:pt>
                <c:pt idx="207">
                  <c:v>482</c:v>
                </c:pt>
                <c:pt idx="208">
                  <c:v>467</c:v>
                </c:pt>
                <c:pt idx="209">
                  <c:v>435</c:v>
                </c:pt>
                <c:pt idx="210">
                  <c:v>429</c:v>
                </c:pt>
                <c:pt idx="211">
                  <c:v>423</c:v>
                </c:pt>
                <c:pt idx="212">
                  <c:v>414</c:v>
                </c:pt>
                <c:pt idx="213">
                  <c:v>408</c:v>
                </c:pt>
                <c:pt idx="214">
                  <c:v>405</c:v>
                </c:pt>
                <c:pt idx="215">
                  <c:v>402</c:v>
                </c:pt>
                <c:pt idx="216">
                  <c:v>402</c:v>
                </c:pt>
                <c:pt idx="217">
                  <c:v>402</c:v>
                </c:pt>
                <c:pt idx="218">
                  <c:v>402</c:v>
                </c:pt>
                <c:pt idx="219">
                  <c:v>411</c:v>
                </c:pt>
                <c:pt idx="220">
                  <c:v>417</c:v>
                </c:pt>
                <c:pt idx="221">
                  <c:v>417</c:v>
                </c:pt>
                <c:pt idx="222">
                  <c:v>408</c:v>
                </c:pt>
                <c:pt idx="223">
                  <c:v>399</c:v>
                </c:pt>
                <c:pt idx="224">
                  <c:v>396</c:v>
                </c:pt>
                <c:pt idx="225">
                  <c:v>390</c:v>
                </c:pt>
                <c:pt idx="226">
                  <c:v>384</c:v>
                </c:pt>
                <c:pt idx="227">
                  <c:v>378</c:v>
                </c:pt>
                <c:pt idx="228">
                  <c:v>369</c:v>
                </c:pt>
                <c:pt idx="229">
                  <c:v>360</c:v>
                </c:pt>
                <c:pt idx="230">
                  <c:v>354</c:v>
                </c:pt>
                <c:pt idx="231">
                  <c:v>348</c:v>
                </c:pt>
                <c:pt idx="232">
                  <c:v>343</c:v>
                </c:pt>
                <c:pt idx="233">
                  <c:v>335</c:v>
                </c:pt>
                <c:pt idx="234">
                  <c:v>325</c:v>
                </c:pt>
                <c:pt idx="235">
                  <c:v>320</c:v>
                </c:pt>
                <c:pt idx="236">
                  <c:v>316</c:v>
                </c:pt>
                <c:pt idx="237">
                  <c:v>312</c:v>
                </c:pt>
                <c:pt idx="238">
                  <c:v>308</c:v>
                </c:pt>
                <c:pt idx="239">
                  <c:v>304</c:v>
                </c:pt>
                <c:pt idx="240">
                  <c:v>302</c:v>
                </c:pt>
                <c:pt idx="241">
                  <c:v>299</c:v>
                </c:pt>
                <c:pt idx="242">
                  <c:v>298</c:v>
                </c:pt>
                <c:pt idx="243">
                  <c:v>298</c:v>
                </c:pt>
                <c:pt idx="244">
                  <c:v>296</c:v>
                </c:pt>
                <c:pt idx="245">
                  <c:v>295</c:v>
                </c:pt>
                <c:pt idx="246">
                  <c:v>294</c:v>
                </c:pt>
                <c:pt idx="247">
                  <c:v>294</c:v>
                </c:pt>
                <c:pt idx="248">
                  <c:v>293</c:v>
                </c:pt>
                <c:pt idx="249">
                  <c:v>292</c:v>
                </c:pt>
                <c:pt idx="250">
                  <c:v>292</c:v>
                </c:pt>
                <c:pt idx="251">
                  <c:v>295</c:v>
                </c:pt>
                <c:pt idx="252">
                  <c:v>297</c:v>
                </c:pt>
                <c:pt idx="253">
                  <c:v>298</c:v>
                </c:pt>
                <c:pt idx="254">
                  <c:v>299</c:v>
                </c:pt>
                <c:pt idx="255">
                  <c:v>300</c:v>
                </c:pt>
                <c:pt idx="256">
                  <c:v>300</c:v>
                </c:pt>
                <c:pt idx="257">
                  <c:v>304</c:v>
                </c:pt>
                <c:pt idx="258">
                  <c:v>312</c:v>
                </c:pt>
                <c:pt idx="259">
                  <c:v>318</c:v>
                </c:pt>
                <c:pt idx="260">
                  <c:v>328</c:v>
                </c:pt>
                <c:pt idx="261">
                  <c:v>333</c:v>
                </c:pt>
                <c:pt idx="262">
                  <c:v>340</c:v>
                </c:pt>
                <c:pt idx="263">
                  <c:v>351</c:v>
                </c:pt>
                <c:pt idx="264">
                  <c:v>357</c:v>
                </c:pt>
                <c:pt idx="265">
                  <c:v>366</c:v>
                </c:pt>
                <c:pt idx="266">
                  <c:v>375</c:v>
                </c:pt>
                <c:pt idx="267">
                  <c:v>375</c:v>
                </c:pt>
                <c:pt idx="268">
                  <c:v>381</c:v>
                </c:pt>
                <c:pt idx="269">
                  <c:v>390</c:v>
                </c:pt>
                <c:pt idx="270">
                  <c:v>402</c:v>
                </c:pt>
                <c:pt idx="271">
                  <c:v>414</c:v>
                </c:pt>
                <c:pt idx="272">
                  <c:v>426</c:v>
                </c:pt>
                <c:pt idx="273">
                  <c:v>432</c:v>
                </c:pt>
                <c:pt idx="274">
                  <c:v>432</c:v>
                </c:pt>
                <c:pt idx="275">
                  <c:v>432</c:v>
                </c:pt>
                <c:pt idx="276">
                  <c:v>432</c:v>
                </c:pt>
                <c:pt idx="277">
                  <c:v>429</c:v>
                </c:pt>
                <c:pt idx="278">
                  <c:v>426</c:v>
                </c:pt>
                <c:pt idx="279">
                  <c:v>423</c:v>
                </c:pt>
                <c:pt idx="280">
                  <c:v>423</c:v>
                </c:pt>
                <c:pt idx="281">
                  <c:v>429</c:v>
                </c:pt>
                <c:pt idx="282">
                  <c:v>426</c:v>
                </c:pt>
                <c:pt idx="283">
                  <c:v>432</c:v>
                </c:pt>
                <c:pt idx="284">
                  <c:v>442</c:v>
                </c:pt>
                <c:pt idx="285">
                  <c:v>453</c:v>
                </c:pt>
                <c:pt idx="286">
                  <c:v>463</c:v>
                </c:pt>
                <c:pt idx="287">
                  <c:v>478</c:v>
                </c:pt>
                <c:pt idx="288">
                  <c:v>494</c:v>
                </c:pt>
                <c:pt idx="289">
                  <c:v>510</c:v>
                </c:pt>
                <c:pt idx="290">
                  <c:v>522</c:v>
                </c:pt>
                <c:pt idx="291">
                  <c:v>538</c:v>
                </c:pt>
                <c:pt idx="292">
                  <c:v>550</c:v>
                </c:pt>
                <c:pt idx="293">
                  <c:v>546</c:v>
                </c:pt>
                <c:pt idx="294">
                  <c:v>538</c:v>
                </c:pt>
                <c:pt idx="295">
                  <c:v>530</c:v>
                </c:pt>
                <c:pt idx="296">
                  <c:v>530</c:v>
                </c:pt>
                <c:pt idx="297">
                  <c:v>526</c:v>
                </c:pt>
                <c:pt idx="298">
                  <c:v>522</c:v>
                </c:pt>
                <c:pt idx="299">
                  <c:v>522</c:v>
                </c:pt>
                <c:pt idx="300">
                  <c:v>522</c:v>
                </c:pt>
                <c:pt idx="301">
                  <c:v>522</c:v>
                </c:pt>
                <c:pt idx="302">
                  <c:v>518</c:v>
                </c:pt>
                <c:pt idx="303">
                  <c:v>518</c:v>
                </c:pt>
                <c:pt idx="304">
                  <c:v>518</c:v>
                </c:pt>
                <c:pt idx="305">
                  <c:v>518</c:v>
                </c:pt>
                <c:pt idx="306">
                  <c:v>510</c:v>
                </c:pt>
                <c:pt idx="307">
                  <c:v>502</c:v>
                </c:pt>
                <c:pt idx="308">
                  <c:v>498</c:v>
                </c:pt>
                <c:pt idx="309">
                  <c:v>502</c:v>
                </c:pt>
                <c:pt idx="310">
                  <c:v>518</c:v>
                </c:pt>
                <c:pt idx="311">
                  <c:v>522</c:v>
                </c:pt>
                <c:pt idx="312">
                  <c:v>526</c:v>
                </c:pt>
                <c:pt idx="313">
                  <c:v>526</c:v>
                </c:pt>
                <c:pt idx="314">
                  <c:v>530</c:v>
                </c:pt>
                <c:pt idx="315">
                  <c:v>538</c:v>
                </c:pt>
                <c:pt idx="316">
                  <c:v>558</c:v>
                </c:pt>
                <c:pt idx="317">
                  <c:v>594</c:v>
                </c:pt>
                <c:pt idx="318">
                  <c:v>642</c:v>
                </c:pt>
                <c:pt idx="319">
                  <c:v>690</c:v>
                </c:pt>
                <c:pt idx="320">
                  <c:v>734</c:v>
                </c:pt>
                <c:pt idx="321">
                  <c:v>778</c:v>
                </c:pt>
                <c:pt idx="322">
                  <c:v>820</c:v>
                </c:pt>
                <c:pt idx="323">
                  <c:v>846</c:v>
                </c:pt>
                <c:pt idx="324">
                  <c:v>774</c:v>
                </c:pt>
                <c:pt idx="325">
                  <c:v>733</c:v>
                </c:pt>
                <c:pt idx="326">
                  <c:v>657</c:v>
                </c:pt>
                <c:pt idx="327">
                  <c:v>580</c:v>
                </c:pt>
                <c:pt idx="328">
                  <c:v>531</c:v>
                </c:pt>
                <c:pt idx="329">
                  <c:v>469</c:v>
                </c:pt>
                <c:pt idx="330">
                  <c:v>402</c:v>
                </c:pt>
                <c:pt idx="331">
                  <c:v>336</c:v>
                </c:pt>
                <c:pt idx="332">
                  <c:v>310</c:v>
                </c:pt>
                <c:pt idx="333">
                  <c:v>296</c:v>
                </c:pt>
                <c:pt idx="334">
                  <c:v>280</c:v>
                </c:pt>
                <c:pt idx="335">
                  <c:v>264</c:v>
                </c:pt>
                <c:pt idx="336">
                  <c:v>254</c:v>
                </c:pt>
                <c:pt idx="337">
                  <c:v>251</c:v>
                </c:pt>
                <c:pt idx="338">
                  <c:v>240</c:v>
                </c:pt>
                <c:pt idx="339">
                  <c:v>237</c:v>
                </c:pt>
                <c:pt idx="340">
                  <c:v>232</c:v>
                </c:pt>
                <c:pt idx="341">
                  <c:v>236</c:v>
                </c:pt>
                <c:pt idx="342">
                  <c:v>233</c:v>
                </c:pt>
                <c:pt idx="343">
                  <c:v>229</c:v>
                </c:pt>
                <c:pt idx="344">
                  <c:v>227</c:v>
                </c:pt>
                <c:pt idx="345">
                  <c:v>223</c:v>
                </c:pt>
                <c:pt idx="346">
                  <c:v>219</c:v>
                </c:pt>
                <c:pt idx="347">
                  <c:v>229</c:v>
                </c:pt>
                <c:pt idx="348">
                  <c:v>240</c:v>
                </c:pt>
                <c:pt idx="349">
                  <c:v>243</c:v>
                </c:pt>
                <c:pt idx="350">
                  <c:v>250</c:v>
                </c:pt>
                <c:pt idx="351">
                  <c:v>251</c:v>
                </c:pt>
                <c:pt idx="352">
                  <c:v>260</c:v>
                </c:pt>
                <c:pt idx="353">
                  <c:v>260</c:v>
                </c:pt>
                <c:pt idx="354">
                  <c:v>268</c:v>
                </c:pt>
                <c:pt idx="355">
                  <c:v>276</c:v>
                </c:pt>
                <c:pt idx="356">
                  <c:v>262</c:v>
                </c:pt>
                <c:pt idx="357">
                  <c:v>279</c:v>
                </c:pt>
                <c:pt idx="358">
                  <c:v>283</c:v>
                </c:pt>
                <c:pt idx="359">
                  <c:v>284</c:v>
                </c:pt>
                <c:pt idx="360">
                  <c:v>285</c:v>
                </c:pt>
                <c:pt idx="361">
                  <c:v>286</c:v>
                </c:pt>
                <c:pt idx="362">
                  <c:v>287</c:v>
                </c:pt>
                <c:pt idx="363">
                  <c:v>288</c:v>
                </c:pt>
                <c:pt idx="364">
                  <c:v>289</c:v>
                </c:pt>
                <c:pt idx="365">
                  <c:v>290</c:v>
                </c:pt>
              </c:numCache>
            </c:numRef>
          </c:val>
        </c:ser>
        <c:marker val="1"/>
        <c:axId val="99381632"/>
        <c:axId val="99383936"/>
      </c:lineChart>
      <c:lineChart>
        <c:grouping val="standard"/>
        <c:ser>
          <c:idx val="2"/>
          <c:order val="2"/>
          <c:tx>
            <c:v>T</c:v>
          </c:tx>
          <c:spPr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marker>
            <c:symbol val="none"/>
          </c:marker>
          <c:cat>
            <c:numRef>
              <c:f>осадки!$D$17534:$D$17899</c:f>
              <c:numCache>
                <c:formatCode>dd/mm/yyyy;@</c:formatCode>
                <c:ptCount val="366"/>
                <c:pt idx="0">
                  <c:v>35065</c:v>
                </c:pt>
                <c:pt idx="1">
                  <c:v>35066</c:v>
                </c:pt>
                <c:pt idx="2">
                  <c:v>35067</c:v>
                </c:pt>
                <c:pt idx="3">
                  <c:v>35068</c:v>
                </c:pt>
                <c:pt idx="4">
                  <c:v>35069</c:v>
                </c:pt>
                <c:pt idx="5">
                  <c:v>35070</c:v>
                </c:pt>
                <c:pt idx="6">
                  <c:v>35071</c:v>
                </c:pt>
                <c:pt idx="7">
                  <c:v>35072</c:v>
                </c:pt>
                <c:pt idx="8">
                  <c:v>35073</c:v>
                </c:pt>
                <c:pt idx="9">
                  <c:v>35074</c:v>
                </c:pt>
                <c:pt idx="10">
                  <c:v>35075</c:v>
                </c:pt>
                <c:pt idx="11">
                  <c:v>35076</c:v>
                </c:pt>
                <c:pt idx="12">
                  <c:v>35077</c:v>
                </c:pt>
                <c:pt idx="13">
                  <c:v>35078</c:v>
                </c:pt>
                <c:pt idx="14">
                  <c:v>35079</c:v>
                </c:pt>
                <c:pt idx="15">
                  <c:v>35080</c:v>
                </c:pt>
                <c:pt idx="16">
                  <c:v>35081</c:v>
                </c:pt>
                <c:pt idx="17">
                  <c:v>35082</c:v>
                </c:pt>
                <c:pt idx="18">
                  <c:v>35083</c:v>
                </c:pt>
                <c:pt idx="19">
                  <c:v>35084</c:v>
                </c:pt>
                <c:pt idx="20">
                  <c:v>35085</c:v>
                </c:pt>
                <c:pt idx="21">
                  <c:v>35086</c:v>
                </c:pt>
                <c:pt idx="22">
                  <c:v>35087</c:v>
                </c:pt>
                <c:pt idx="23">
                  <c:v>35088</c:v>
                </c:pt>
                <c:pt idx="24">
                  <c:v>35089</c:v>
                </c:pt>
                <c:pt idx="25">
                  <c:v>35090</c:v>
                </c:pt>
                <c:pt idx="26">
                  <c:v>35091</c:v>
                </c:pt>
                <c:pt idx="27">
                  <c:v>35092</c:v>
                </c:pt>
                <c:pt idx="28">
                  <c:v>35093</c:v>
                </c:pt>
                <c:pt idx="29">
                  <c:v>35094</c:v>
                </c:pt>
                <c:pt idx="30">
                  <c:v>35095</c:v>
                </c:pt>
                <c:pt idx="31">
                  <c:v>35096</c:v>
                </c:pt>
                <c:pt idx="32">
                  <c:v>35097</c:v>
                </c:pt>
                <c:pt idx="33">
                  <c:v>35098</c:v>
                </c:pt>
                <c:pt idx="34">
                  <c:v>35099</c:v>
                </c:pt>
                <c:pt idx="35">
                  <c:v>35100</c:v>
                </c:pt>
                <c:pt idx="36">
                  <c:v>35101</c:v>
                </c:pt>
                <c:pt idx="37">
                  <c:v>35102</c:v>
                </c:pt>
                <c:pt idx="38">
                  <c:v>35103</c:v>
                </c:pt>
                <c:pt idx="39">
                  <c:v>35104</c:v>
                </c:pt>
                <c:pt idx="40">
                  <c:v>35105</c:v>
                </c:pt>
                <c:pt idx="41">
                  <c:v>35106</c:v>
                </c:pt>
                <c:pt idx="42">
                  <c:v>35107</c:v>
                </c:pt>
                <c:pt idx="43">
                  <c:v>35108</c:v>
                </c:pt>
                <c:pt idx="44">
                  <c:v>35109</c:v>
                </c:pt>
                <c:pt idx="45">
                  <c:v>35110</c:v>
                </c:pt>
                <c:pt idx="46">
                  <c:v>35111</c:v>
                </c:pt>
                <c:pt idx="47">
                  <c:v>35112</c:v>
                </c:pt>
                <c:pt idx="48">
                  <c:v>35113</c:v>
                </c:pt>
                <c:pt idx="49">
                  <c:v>35114</c:v>
                </c:pt>
                <c:pt idx="50">
                  <c:v>35115</c:v>
                </c:pt>
                <c:pt idx="51">
                  <c:v>35116</c:v>
                </c:pt>
                <c:pt idx="52">
                  <c:v>35117</c:v>
                </c:pt>
                <c:pt idx="53">
                  <c:v>35118</c:v>
                </c:pt>
                <c:pt idx="54">
                  <c:v>35119</c:v>
                </c:pt>
                <c:pt idx="55">
                  <c:v>35120</c:v>
                </c:pt>
                <c:pt idx="56">
                  <c:v>35121</c:v>
                </c:pt>
                <c:pt idx="57">
                  <c:v>35122</c:v>
                </c:pt>
                <c:pt idx="58">
                  <c:v>35123</c:v>
                </c:pt>
                <c:pt idx="59">
                  <c:v>35124</c:v>
                </c:pt>
                <c:pt idx="60">
                  <c:v>35125</c:v>
                </c:pt>
                <c:pt idx="61">
                  <c:v>35126</c:v>
                </c:pt>
                <c:pt idx="62">
                  <c:v>35127</c:v>
                </c:pt>
                <c:pt idx="63">
                  <c:v>35128</c:v>
                </c:pt>
                <c:pt idx="64">
                  <c:v>35129</c:v>
                </c:pt>
                <c:pt idx="65">
                  <c:v>35130</c:v>
                </c:pt>
                <c:pt idx="66">
                  <c:v>35131</c:v>
                </c:pt>
                <c:pt idx="67">
                  <c:v>35132</c:v>
                </c:pt>
                <c:pt idx="68">
                  <c:v>35133</c:v>
                </c:pt>
                <c:pt idx="69">
                  <c:v>35134</c:v>
                </c:pt>
                <c:pt idx="70">
                  <c:v>35135</c:v>
                </c:pt>
                <c:pt idx="71">
                  <c:v>35136</c:v>
                </c:pt>
                <c:pt idx="72">
                  <c:v>35137</c:v>
                </c:pt>
                <c:pt idx="73">
                  <c:v>35138</c:v>
                </c:pt>
                <c:pt idx="74">
                  <c:v>35139</c:v>
                </c:pt>
                <c:pt idx="75">
                  <c:v>35140</c:v>
                </c:pt>
                <c:pt idx="76">
                  <c:v>35141</c:v>
                </c:pt>
                <c:pt idx="77">
                  <c:v>35142</c:v>
                </c:pt>
                <c:pt idx="78">
                  <c:v>35143</c:v>
                </c:pt>
                <c:pt idx="79">
                  <c:v>35144</c:v>
                </c:pt>
                <c:pt idx="80">
                  <c:v>35145</c:v>
                </c:pt>
                <c:pt idx="81">
                  <c:v>35146</c:v>
                </c:pt>
                <c:pt idx="82">
                  <c:v>35147</c:v>
                </c:pt>
                <c:pt idx="83">
                  <c:v>35148</c:v>
                </c:pt>
                <c:pt idx="84">
                  <c:v>35149</c:v>
                </c:pt>
                <c:pt idx="85">
                  <c:v>35150</c:v>
                </c:pt>
                <c:pt idx="86">
                  <c:v>35151</c:v>
                </c:pt>
                <c:pt idx="87">
                  <c:v>35152</c:v>
                </c:pt>
                <c:pt idx="88">
                  <c:v>35153</c:v>
                </c:pt>
                <c:pt idx="89">
                  <c:v>35154</c:v>
                </c:pt>
                <c:pt idx="90">
                  <c:v>35155</c:v>
                </c:pt>
                <c:pt idx="91">
                  <c:v>35156</c:v>
                </c:pt>
                <c:pt idx="92">
                  <c:v>35157</c:v>
                </c:pt>
                <c:pt idx="93">
                  <c:v>35158</c:v>
                </c:pt>
                <c:pt idx="94">
                  <c:v>35159</c:v>
                </c:pt>
                <c:pt idx="95">
                  <c:v>35160</c:v>
                </c:pt>
                <c:pt idx="96">
                  <c:v>35161</c:v>
                </c:pt>
                <c:pt idx="97">
                  <c:v>35162</c:v>
                </c:pt>
                <c:pt idx="98">
                  <c:v>35163</c:v>
                </c:pt>
                <c:pt idx="99">
                  <c:v>35164</c:v>
                </c:pt>
                <c:pt idx="100">
                  <c:v>35165</c:v>
                </c:pt>
                <c:pt idx="101">
                  <c:v>35166</c:v>
                </c:pt>
                <c:pt idx="102">
                  <c:v>35167</c:v>
                </c:pt>
                <c:pt idx="103">
                  <c:v>35168</c:v>
                </c:pt>
                <c:pt idx="104">
                  <c:v>35169</c:v>
                </c:pt>
                <c:pt idx="105">
                  <c:v>35170</c:v>
                </c:pt>
                <c:pt idx="106">
                  <c:v>35171</c:v>
                </c:pt>
                <c:pt idx="107">
                  <c:v>35172</c:v>
                </c:pt>
                <c:pt idx="108">
                  <c:v>35173</c:v>
                </c:pt>
                <c:pt idx="109">
                  <c:v>35174</c:v>
                </c:pt>
                <c:pt idx="110">
                  <c:v>35175</c:v>
                </c:pt>
                <c:pt idx="111">
                  <c:v>35176</c:v>
                </c:pt>
                <c:pt idx="112">
                  <c:v>35177</c:v>
                </c:pt>
                <c:pt idx="113">
                  <c:v>35178</c:v>
                </c:pt>
                <c:pt idx="114">
                  <c:v>35179</c:v>
                </c:pt>
                <c:pt idx="115">
                  <c:v>35180</c:v>
                </c:pt>
                <c:pt idx="116">
                  <c:v>35181</c:v>
                </c:pt>
                <c:pt idx="117">
                  <c:v>35182</c:v>
                </c:pt>
                <c:pt idx="118">
                  <c:v>35183</c:v>
                </c:pt>
                <c:pt idx="119">
                  <c:v>35184</c:v>
                </c:pt>
                <c:pt idx="120">
                  <c:v>35185</c:v>
                </c:pt>
                <c:pt idx="121">
                  <c:v>35186</c:v>
                </c:pt>
                <c:pt idx="122">
                  <c:v>35187</c:v>
                </c:pt>
                <c:pt idx="123">
                  <c:v>35188</c:v>
                </c:pt>
                <c:pt idx="124">
                  <c:v>35189</c:v>
                </c:pt>
                <c:pt idx="125">
                  <c:v>35190</c:v>
                </c:pt>
                <c:pt idx="126">
                  <c:v>35191</c:v>
                </c:pt>
                <c:pt idx="127">
                  <c:v>35192</c:v>
                </c:pt>
                <c:pt idx="128">
                  <c:v>35193</c:v>
                </c:pt>
                <c:pt idx="129">
                  <c:v>35194</c:v>
                </c:pt>
                <c:pt idx="130">
                  <c:v>35195</c:v>
                </c:pt>
                <c:pt idx="131">
                  <c:v>35196</c:v>
                </c:pt>
                <c:pt idx="132">
                  <c:v>35197</c:v>
                </c:pt>
                <c:pt idx="133">
                  <c:v>35198</c:v>
                </c:pt>
                <c:pt idx="134">
                  <c:v>35199</c:v>
                </c:pt>
                <c:pt idx="135">
                  <c:v>35200</c:v>
                </c:pt>
                <c:pt idx="136">
                  <c:v>35201</c:v>
                </c:pt>
                <c:pt idx="137">
                  <c:v>35202</c:v>
                </c:pt>
                <c:pt idx="138">
                  <c:v>35203</c:v>
                </c:pt>
                <c:pt idx="139">
                  <c:v>35204</c:v>
                </c:pt>
                <c:pt idx="140">
                  <c:v>35205</c:v>
                </c:pt>
                <c:pt idx="141">
                  <c:v>35206</c:v>
                </c:pt>
                <c:pt idx="142">
                  <c:v>35207</c:v>
                </c:pt>
                <c:pt idx="143">
                  <c:v>35208</c:v>
                </c:pt>
                <c:pt idx="144">
                  <c:v>35209</c:v>
                </c:pt>
                <c:pt idx="145">
                  <c:v>35210</c:v>
                </c:pt>
                <c:pt idx="146">
                  <c:v>35211</c:v>
                </c:pt>
                <c:pt idx="147">
                  <c:v>35212</c:v>
                </c:pt>
                <c:pt idx="148">
                  <c:v>35213</c:v>
                </c:pt>
                <c:pt idx="149">
                  <c:v>35214</c:v>
                </c:pt>
                <c:pt idx="150">
                  <c:v>35215</c:v>
                </c:pt>
                <c:pt idx="151">
                  <c:v>35216</c:v>
                </c:pt>
                <c:pt idx="152">
                  <c:v>35217</c:v>
                </c:pt>
                <c:pt idx="153">
                  <c:v>35218</c:v>
                </c:pt>
                <c:pt idx="154">
                  <c:v>35219</c:v>
                </c:pt>
                <c:pt idx="155">
                  <c:v>35220</c:v>
                </c:pt>
                <c:pt idx="156">
                  <c:v>35221</c:v>
                </c:pt>
                <c:pt idx="157">
                  <c:v>35222</c:v>
                </c:pt>
                <c:pt idx="158">
                  <c:v>35223</c:v>
                </c:pt>
                <c:pt idx="159">
                  <c:v>35224</c:v>
                </c:pt>
                <c:pt idx="160">
                  <c:v>35225</c:v>
                </c:pt>
                <c:pt idx="161">
                  <c:v>35226</c:v>
                </c:pt>
                <c:pt idx="162">
                  <c:v>35227</c:v>
                </c:pt>
                <c:pt idx="163">
                  <c:v>35228</c:v>
                </c:pt>
                <c:pt idx="164">
                  <c:v>35229</c:v>
                </c:pt>
                <c:pt idx="165">
                  <c:v>35230</c:v>
                </c:pt>
                <c:pt idx="166">
                  <c:v>35231</c:v>
                </c:pt>
                <c:pt idx="167">
                  <c:v>35232</c:v>
                </c:pt>
                <c:pt idx="168">
                  <c:v>35233</c:v>
                </c:pt>
                <c:pt idx="169">
                  <c:v>35234</c:v>
                </c:pt>
                <c:pt idx="170">
                  <c:v>35235</c:v>
                </c:pt>
                <c:pt idx="171">
                  <c:v>35236</c:v>
                </c:pt>
                <c:pt idx="172">
                  <c:v>35237</c:v>
                </c:pt>
                <c:pt idx="173">
                  <c:v>35238</c:v>
                </c:pt>
                <c:pt idx="174">
                  <c:v>35239</c:v>
                </c:pt>
                <c:pt idx="175">
                  <c:v>35240</c:v>
                </c:pt>
                <c:pt idx="176">
                  <c:v>35241</c:v>
                </c:pt>
                <c:pt idx="177">
                  <c:v>35242</c:v>
                </c:pt>
                <c:pt idx="178">
                  <c:v>35243</c:v>
                </c:pt>
                <c:pt idx="179">
                  <c:v>35244</c:v>
                </c:pt>
                <c:pt idx="180">
                  <c:v>35245</c:v>
                </c:pt>
                <c:pt idx="181">
                  <c:v>35246</c:v>
                </c:pt>
                <c:pt idx="182">
                  <c:v>35247</c:v>
                </c:pt>
                <c:pt idx="183">
                  <c:v>35248</c:v>
                </c:pt>
                <c:pt idx="184">
                  <c:v>35249</c:v>
                </c:pt>
                <c:pt idx="185">
                  <c:v>35250</c:v>
                </c:pt>
                <c:pt idx="186">
                  <c:v>35251</c:v>
                </c:pt>
                <c:pt idx="187">
                  <c:v>35252</c:v>
                </c:pt>
                <c:pt idx="188">
                  <c:v>35253</c:v>
                </c:pt>
                <c:pt idx="189">
                  <c:v>35254</c:v>
                </c:pt>
                <c:pt idx="190">
                  <c:v>35255</c:v>
                </c:pt>
                <c:pt idx="191">
                  <c:v>35256</c:v>
                </c:pt>
                <c:pt idx="192">
                  <c:v>35257</c:v>
                </c:pt>
                <c:pt idx="193">
                  <c:v>35258</c:v>
                </c:pt>
                <c:pt idx="194">
                  <c:v>35259</c:v>
                </c:pt>
                <c:pt idx="195">
                  <c:v>35260</c:v>
                </c:pt>
                <c:pt idx="196">
                  <c:v>35261</c:v>
                </c:pt>
                <c:pt idx="197">
                  <c:v>35262</c:v>
                </c:pt>
                <c:pt idx="198">
                  <c:v>35263</c:v>
                </c:pt>
                <c:pt idx="199">
                  <c:v>35264</c:v>
                </c:pt>
                <c:pt idx="200">
                  <c:v>35265</c:v>
                </c:pt>
                <c:pt idx="201">
                  <c:v>35266</c:v>
                </c:pt>
                <c:pt idx="202">
                  <c:v>35267</c:v>
                </c:pt>
                <c:pt idx="203">
                  <c:v>35268</c:v>
                </c:pt>
                <c:pt idx="204">
                  <c:v>35269</c:v>
                </c:pt>
                <c:pt idx="205">
                  <c:v>35270</c:v>
                </c:pt>
                <c:pt idx="206">
                  <c:v>35271</c:v>
                </c:pt>
                <c:pt idx="207">
                  <c:v>35272</c:v>
                </c:pt>
                <c:pt idx="208">
                  <c:v>35273</c:v>
                </c:pt>
                <c:pt idx="209">
                  <c:v>35274</c:v>
                </c:pt>
                <c:pt idx="210">
                  <c:v>35275</c:v>
                </c:pt>
                <c:pt idx="211">
                  <c:v>35276</c:v>
                </c:pt>
                <c:pt idx="212">
                  <c:v>35277</c:v>
                </c:pt>
                <c:pt idx="213">
                  <c:v>35278</c:v>
                </c:pt>
                <c:pt idx="214">
                  <c:v>35279</c:v>
                </c:pt>
                <c:pt idx="215">
                  <c:v>35280</c:v>
                </c:pt>
                <c:pt idx="216">
                  <c:v>35281</c:v>
                </c:pt>
                <c:pt idx="217">
                  <c:v>35282</c:v>
                </c:pt>
                <c:pt idx="218">
                  <c:v>35283</c:v>
                </c:pt>
                <c:pt idx="219">
                  <c:v>35284</c:v>
                </c:pt>
                <c:pt idx="220">
                  <c:v>35285</c:v>
                </c:pt>
                <c:pt idx="221">
                  <c:v>35286</c:v>
                </c:pt>
                <c:pt idx="222">
                  <c:v>35287</c:v>
                </c:pt>
                <c:pt idx="223">
                  <c:v>35288</c:v>
                </c:pt>
                <c:pt idx="224">
                  <c:v>35289</c:v>
                </c:pt>
                <c:pt idx="225">
                  <c:v>35290</c:v>
                </c:pt>
                <c:pt idx="226">
                  <c:v>35291</c:v>
                </c:pt>
                <c:pt idx="227">
                  <c:v>35292</c:v>
                </c:pt>
                <c:pt idx="228">
                  <c:v>35293</c:v>
                </c:pt>
                <c:pt idx="229">
                  <c:v>35294</c:v>
                </c:pt>
                <c:pt idx="230">
                  <c:v>35295</c:v>
                </c:pt>
                <c:pt idx="231">
                  <c:v>35296</c:v>
                </c:pt>
                <c:pt idx="232">
                  <c:v>35297</c:v>
                </c:pt>
                <c:pt idx="233">
                  <c:v>35298</c:v>
                </c:pt>
                <c:pt idx="234">
                  <c:v>35299</c:v>
                </c:pt>
                <c:pt idx="235">
                  <c:v>35300</c:v>
                </c:pt>
                <c:pt idx="236">
                  <c:v>35301</c:v>
                </c:pt>
                <c:pt idx="237">
                  <c:v>35302</c:v>
                </c:pt>
                <c:pt idx="238">
                  <c:v>35303</c:v>
                </c:pt>
                <c:pt idx="239">
                  <c:v>35304</c:v>
                </c:pt>
                <c:pt idx="240">
                  <c:v>35305</c:v>
                </c:pt>
                <c:pt idx="241">
                  <c:v>35306</c:v>
                </c:pt>
                <c:pt idx="242">
                  <c:v>35307</c:v>
                </c:pt>
                <c:pt idx="243">
                  <c:v>35308</c:v>
                </c:pt>
                <c:pt idx="244">
                  <c:v>35309</c:v>
                </c:pt>
                <c:pt idx="245">
                  <c:v>35310</c:v>
                </c:pt>
                <c:pt idx="246">
                  <c:v>35311</c:v>
                </c:pt>
                <c:pt idx="247">
                  <c:v>35312</c:v>
                </c:pt>
                <c:pt idx="248">
                  <c:v>35313</c:v>
                </c:pt>
                <c:pt idx="249">
                  <c:v>35314</c:v>
                </c:pt>
                <c:pt idx="250">
                  <c:v>35315</c:v>
                </c:pt>
                <c:pt idx="251">
                  <c:v>35316</c:v>
                </c:pt>
                <c:pt idx="252">
                  <c:v>35317</c:v>
                </c:pt>
                <c:pt idx="253">
                  <c:v>35318</c:v>
                </c:pt>
                <c:pt idx="254">
                  <c:v>35319</c:v>
                </c:pt>
                <c:pt idx="255">
                  <c:v>35320</c:v>
                </c:pt>
                <c:pt idx="256">
                  <c:v>35321</c:v>
                </c:pt>
                <c:pt idx="257">
                  <c:v>35322</c:v>
                </c:pt>
                <c:pt idx="258">
                  <c:v>35323</c:v>
                </c:pt>
                <c:pt idx="259">
                  <c:v>35324</c:v>
                </c:pt>
                <c:pt idx="260">
                  <c:v>35325</c:v>
                </c:pt>
                <c:pt idx="261">
                  <c:v>35326</c:v>
                </c:pt>
                <c:pt idx="262">
                  <c:v>35327</c:v>
                </c:pt>
                <c:pt idx="263">
                  <c:v>35328</c:v>
                </c:pt>
                <c:pt idx="264">
                  <c:v>35329</c:v>
                </c:pt>
                <c:pt idx="265">
                  <c:v>35330</c:v>
                </c:pt>
                <c:pt idx="266">
                  <c:v>35331</c:v>
                </c:pt>
                <c:pt idx="267">
                  <c:v>35332</c:v>
                </c:pt>
                <c:pt idx="268">
                  <c:v>35333</c:v>
                </c:pt>
                <c:pt idx="269">
                  <c:v>35334</c:v>
                </c:pt>
                <c:pt idx="270">
                  <c:v>35335</c:v>
                </c:pt>
                <c:pt idx="271">
                  <c:v>35336</c:v>
                </c:pt>
                <c:pt idx="272">
                  <c:v>35337</c:v>
                </c:pt>
                <c:pt idx="273">
                  <c:v>35338</c:v>
                </c:pt>
                <c:pt idx="274">
                  <c:v>35339</c:v>
                </c:pt>
                <c:pt idx="275">
                  <c:v>35340</c:v>
                </c:pt>
                <c:pt idx="276">
                  <c:v>35341</c:v>
                </c:pt>
                <c:pt idx="277">
                  <c:v>35342</c:v>
                </c:pt>
                <c:pt idx="278">
                  <c:v>35343</c:v>
                </c:pt>
                <c:pt idx="279">
                  <c:v>35344</c:v>
                </c:pt>
                <c:pt idx="280">
                  <c:v>35345</c:v>
                </c:pt>
                <c:pt idx="281">
                  <c:v>35346</c:v>
                </c:pt>
                <c:pt idx="282">
                  <c:v>35347</c:v>
                </c:pt>
                <c:pt idx="283">
                  <c:v>35348</c:v>
                </c:pt>
                <c:pt idx="284">
                  <c:v>35349</c:v>
                </c:pt>
                <c:pt idx="285">
                  <c:v>35350</c:v>
                </c:pt>
                <c:pt idx="286">
                  <c:v>35351</c:v>
                </c:pt>
                <c:pt idx="287">
                  <c:v>35352</c:v>
                </c:pt>
                <c:pt idx="288">
                  <c:v>35353</c:v>
                </c:pt>
                <c:pt idx="289">
                  <c:v>35354</c:v>
                </c:pt>
                <c:pt idx="290">
                  <c:v>35355</c:v>
                </c:pt>
                <c:pt idx="291">
                  <c:v>35356</c:v>
                </c:pt>
                <c:pt idx="292">
                  <c:v>35357</c:v>
                </c:pt>
                <c:pt idx="293">
                  <c:v>35358</c:v>
                </c:pt>
                <c:pt idx="294">
                  <c:v>35359</c:v>
                </c:pt>
                <c:pt idx="295">
                  <c:v>35360</c:v>
                </c:pt>
                <c:pt idx="296">
                  <c:v>35361</c:v>
                </c:pt>
                <c:pt idx="297">
                  <c:v>35362</c:v>
                </c:pt>
                <c:pt idx="298">
                  <c:v>35363</c:v>
                </c:pt>
                <c:pt idx="299">
                  <c:v>35364</c:v>
                </c:pt>
                <c:pt idx="300">
                  <c:v>35365</c:v>
                </c:pt>
                <c:pt idx="301">
                  <c:v>35366</c:v>
                </c:pt>
                <c:pt idx="302">
                  <c:v>35367</c:v>
                </c:pt>
                <c:pt idx="303">
                  <c:v>35368</c:v>
                </c:pt>
                <c:pt idx="304">
                  <c:v>35369</c:v>
                </c:pt>
                <c:pt idx="305">
                  <c:v>35370</c:v>
                </c:pt>
                <c:pt idx="306">
                  <c:v>35371</c:v>
                </c:pt>
                <c:pt idx="307">
                  <c:v>35372</c:v>
                </c:pt>
                <c:pt idx="308">
                  <c:v>35373</c:v>
                </c:pt>
                <c:pt idx="309">
                  <c:v>35374</c:v>
                </c:pt>
                <c:pt idx="310">
                  <c:v>35375</c:v>
                </c:pt>
                <c:pt idx="311">
                  <c:v>35376</c:v>
                </c:pt>
                <c:pt idx="312">
                  <c:v>35377</c:v>
                </c:pt>
                <c:pt idx="313">
                  <c:v>35378</c:v>
                </c:pt>
                <c:pt idx="314">
                  <c:v>35379</c:v>
                </c:pt>
                <c:pt idx="315">
                  <c:v>35380</c:v>
                </c:pt>
                <c:pt idx="316">
                  <c:v>35381</c:v>
                </c:pt>
                <c:pt idx="317">
                  <c:v>35382</c:v>
                </c:pt>
                <c:pt idx="318">
                  <c:v>35383</c:v>
                </c:pt>
                <c:pt idx="319">
                  <c:v>35384</c:v>
                </c:pt>
                <c:pt idx="320">
                  <c:v>35385</c:v>
                </c:pt>
                <c:pt idx="321">
                  <c:v>35386</c:v>
                </c:pt>
                <c:pt idx="322">
                  <c:v>35387</c:v>
                </c:pt>
                <c:pt idx="323">
                  <c:v>35388</c:v>
                </c:pt>
                <c:pt idx="324">
                  <c:v>35389</c:v>
                </c:pt>
                <c:pt idx="325">
                  <c:v>35390</c:v>
                </c:pt>
                <c:pt idx="326">
                  <c:v>35391</c:v>
                </c:pt>
                <c:pt idx="327">
                  <c:v>35392</c:v>
                </c:pt>
                <c:pt idx="328">
                  <c:v>35393</c:v>
                </c:pt>
                <c:pt idx="329">
                  <c:v>35394</c:v>
                </c:pt>
                <c:pt idx="330">
                  <c:v>35395</c:v>
                </c:pt>
                <c:pt idx="331">
                  <c:v>35396</c:v>
                </c:pt>
                <c:pt idx="332">
                  <c:v>35397</c:v>
                </c:pt>
                <c:pt idx="333">
                  <c:v>35398</c:v>
                </c:pt>
                <c:pt idx="334">
                  <c:v>35399</c:v>
                </c:pt>
                <c:pt idx="335">
                  <c:v>35400</c:v>
                </c:pt>
                <c:pt idx="336">
                  <c:v>35401</c:v>
                </c:pt>
                <c:pt idx="337">
                  <c:v>35402</c:v>
                </c:pt>
                <c:pt idx="338">
                  <c:v>35403</c:v>
                </c:pt>
                <c:pt idx="339">
                  <c:v>35404</c:v>
                </c:pt>
                <c:pt idx="340">
                  <c:v>35405</c:v>
                </c:pt>
                <c:pt idx="341">
                  <c:v>35406</c:v>
                </c:pt>
                <c:pt idx="342">
                  <c:v>35407</c:v>
                </c:pt>
                <c:pt idx="343">
                  <c:v>35408</c:v>
                </c:pt>
                <c:pt idx="344">
                  <c:v>35409</c:v>
                </c:pt>
                <c:pt idx="345">
                  <c:v>35410</c:v>
                </c:pt>
                <c:pt idx="346">
                  <c:v>35411</c:v>
                </c:pt>
                <c:pt idx="347">
                  <c:v>35412</c:v>
                </c:pt>
                <c:pt idx="348">
                  <c:v>35413</c:v>
                </c:pt>
                <c:pt idx="349">
                  <c:v>35414</c:v>
                </c:pt>
                <c:pt idx="350">
                  <c:v>35415</c:v>
                </c:pt>
                <c:pt idx="351">
                  <c:v>35416</c:v>
                </c:pt>
                <c:pt idx="352">
                  <c:v>35417</c:v>
                </c:pt>
                <c:pt idx="353">
                  <c:v>35418</c:v>
                </c:pt>
                <c:pt idx="354">
                  <c:v>35419</c:v>
                </c:pt>
                <c:pt idx="355">
                  <c:v>35420</c:v>
                </c:pt>
                <c:pt idx="356">
                  <c:v>35421</c:v>
                </c:pt>
                <c:pt idx="357">
                  <c:v>35422</c:v>
                </c:pt>
                <c:pt idx="358">
                  <c:v>35423</c:v>
                </c:pt>
                <c:pt idx="359">
                  <c:v>35424</c:v>
                </c:pt>
                <c:pt idx="360">
                  <c:v>35425</c:v>
                </c:pt>
                <c:pt idx="361">
                  <c:v>35426</c:v>
                </c:pt>
                <c:pt idx="362">
                  <c:v>35427</c:v>
                </c:pt>
                <c:pt idx="363">
                  <c:v>35428</c:v>
                </c:pt>
                <c:pt idx="364">
                  <c:v>35429</c:v>
                </c:pt>
                <c:pt idx="365">
                  <c:v>35430</c:v>
                </c:pt>
              </c:numCache>
            </c:numRef>
          </c:cat>
          <c:val>
            <c:numRef>
              <c:f>осадки!$C$17534:$C$17899</c:f>
              <c:numCache>
                <c:formatCode>General</c:formatCode>
                <c:ptCount val="366"/>
                <c:pt idx="0">
                  <c:v>-20.72</c:v>
                </c:pt>
                <c:pt idx="1">
                  <c:v>-12.16</c:v>
                </c:pt>
                <c:pt idx="2">
                  <c:v>-10.16</c:v>
                </c:pt>
                <c:pt idx="3">
                  <c:v>-12.99</c:v>
                </c:pt>
                <c:pt idx="4">
                  <c:v>-14.07</c:v>
                </c:pt>
                <c:pt idx="5">
                  <c:v>-13.09</c:v>
                </c:pt>
                <c:pt idx="6">
                  <c:v>-18.62</c:v>
                </c:pt>
                <c:pt idx="7">
                  <c:v>-23.73</c:v>
                </c:pt>
                <c:pt idx="8">
                  <c:v>-20.010000000000019</c:v>
                </c:pt>
                <c:pt idx="9">
                  <c:v>-9.59</c:v>
                </c:pt>
                <c:pt idx="10">
                  <c:v>-16.71</c:v>
                </c:pt>
                <c:pt idx="11">
                  <c:v>-18.100000000000001</c:v>
                </c:pt>
                <c:pt idx="12">
                  <c:v>-15.91</c:v>
                </c:pt>
                <c:pt idx="13">
                  <c:v>-13.32</c:v>
                </c:pt>
                <c:pt idx="14">
                  <c:v>-14.129999999999999</c:v>
                </c:pt>
                <c:pt idx="15">
                  <c:v>-18.32</c:v>
                </c:pt>
                <c:pt idx="16">
                  <c:v>-20.43</c:v>
                </c:pt>
                <c:pt idx="17">
                  <c:v>-15.11</c:v>
                </c:pt>
                <c:pt idx="18">
                  <c:v>-9.2900000000000009</c:v>
                </c:pt>
                <c:pt idx="19">
                  <c:v>-4.25</c:v>
                </c:pt>
                <c:pt idx="20">
                  <c:v>-7.7</c:v>
                </c:pt>
                <c:pt idx="21">
                  <c:v>-12.350000000000025</c:v>
                </c:pt>
                <c:pt idx="22">
                  <c:v>-19.100000000000001</c:v>
                </c:pt>
                <c:pt idx="23">
                  <c:v>-17.52</c:v>
                </c:pt>
                <c:pt idx="24">
                  <c:v>-14.78</c:v>
                </c:pt>
                <c:pt idx="25">
                  <c:v>-13.91</c:v>
                </c:pt>
                <c:pt idx="26">
                  <c:v>-15.729999999999999</c:v>
                </c:pt>
                <c:pt idx="27">
                  <c:v>-10.8</c:v>
                </c:pt>
                <c:pt idx="28">
                  <c:v>-11.92</c:v>
                </c:pt>
                <c:pt idx="29">
                  <c:v>-16.5</c:v>
                </c:pt>
                <c:pt idx="30">
                  <c:v>-14.66</c:v>
                </c:pt>
                <c:pt idx="31">
                  <c:v>-15.18</c:v>
                </c:pt>
                <c:pt idx="32">
                  <c:v>-12.92</c:v>
                </c:pt>
                <c:pt idx="33">
                  <c:v>-9.33</c:v>
                </c:pt>
                <c:pt idx="34">
                  <c:v>-14.950000000000015</c:v>
                </c:pt>
                <c:pt idx="35">
                  <c:v>-16.07</c:v>
                </c:pt>
                <c:pt idx="36">
                  <c:v>-20.2</c:v>
                </c:pt>
                <c:pt idx="37">
                  <c:v>-21.49</c:v>
                </c:pt>
                <c:pt idx="38">
                  <c:v>-22.72</c:v>
                </c:pt>
                <c:pt idx="39">
                  <c:v>-26.45</c:v>
                </c:pt>
                <c:pt idx="40">
                  <c:v>-20.059999999999999</c:v>
                </c:pt>
                <c:pt idx="41">
                  <c:v>-14.99</c:v>
                </c:pt>
                <c:pt idx="42">
                  <c:v>-20.91</c:v>
                </c:pt>
                <c:pt idx="43">
                  <c:v>-22.89</c:v>
                </c:pt>
                <c:pt idx="44">
                  <c:v>-19.439999999999987</c:v>
                </c:pt>
                <c:pt idx="45">
                  <c:v>-15.16</c:v>
                </c:pt>
                <c:pt idx="46">
                  <c:v>-14.11</c:v>
                </c:pt>
                <c:pt idx="47">
                  <c:v>-10.29</c:v>
                </c:pt>
                <c:pt idx="48">
                  <c:v>-6.74</c:v>
                </c:pt>
                <c:pt idx="49">
                  <c:v>-3.73</c:v>
                </c:pt>
                <c:pt idx="50">
                  <c:v>-11.34</c:v>
                </c:pt>
                <c:pt idx="51">
                  <c:v>-15.370000000000015</c:v>
                </c:pt>
                <c:pt idx="52">
                  <c:v>-10.4</c:v>
                </c:pt>
                <c:pt idx="53">
                  <c:v>-5.8599999999999977</c:v>
                </c:pt>
                <c:pt idx="54">
                  <c:v>-7.92</c:v>
                </c:pt>
                <c:pt idx="55">
                  <c:v>-13.61</c:v>
                </c:pt>
                <c:pt idx="56">
                  <c:v>-12.67</c:v>
                </c:pt>
                <c:pt idx="57">
                  <c:v>-17.52</c:v>
                </c:pt>
                <c:pt idx="58">
                  <c:v>-18.47</c:v>
                </c:pt>
                <c:pt idx="59">
                  <c:v>-17.650000000000031</c:v>
                </c:pt>
                <c:pt idx="60">
                  <c:v>-19.059999999999999</c:v>
                </c:pt>
                <c:pt idx="61">
                  <c:v>-20.09</c:v>
                </c:pt>
                <c:pt idx="62">
                  <c:v>-19.510000000000019</c:v>
                </c:pt>
                <c:pt idx="63">
                  <c:v>-16.559999999999999</c:v>
                </c:pt>
                <c:pt idx="64">
                  <c:v>-9.7000000000000011</c:v>
                </c:pt>
                <c:pt idx="65">
                  <c:v>-6.3199999999999976</c:v>
                </c:pt>
                <c:pt idx="66">
                  <c:v>-6.38</c:v>
                </c:pt>
                <c:pt idx="67">
                  <c:v>-9.65</c:v>
                </c:pt>
                <c:pt idx="68">
                  <c:v>-7.08</c:v>
                </c:pt>
                <c:pt idx="69">
                  <c:v>-6.8199999999999976</c:v>
                </c:pt>
                <c:pt idx="70">
                  <c:v>-6.78</c:v>
                </c:pt>
                <c:pt idx="71">
                  <c:v>-5.38</c:v>
                </c:pt>
                <c:pt idx="72">
                  <c:v>-4.8099999999999996</c:v>
                </c:pt>
                <c:pt idx="73">
                  <c:v>-4.3099999999999996</c:v>
                </c:pt>
                <c:pt idx="74">
                  <c:v>-8.31</c:v>
                </c:pt>
                <c:pt idx="75">
                  <c:v>-8.77</c:v>
                </c:pt>
                <c:pt idx="76">
                  <c:v>-4.96</c:v>
                </c:pt>
                <c:pt idx="77">
                  <c:v>-5.2700000000000014</c:v>
                </c:pt>
                <c:pt idx="78">
                  <c:v>-7.1</c:v>
                </c:pt>
                <c:pt idx="79">
                  <c:v>-10.62</c:v>
                </c:pt>
                <c:pt idx="80">
                  <c:v>-9.2000000000000011</c:v>
                </c:pt>
                <c:pt idx="81">
                  <c:v>-7.26</c:v>
                </c:pt>
                <c:pt idx="82">
                  <c:v>-7.25</c:v>
                </c:pt>
                <c:pt idx="83">
                  <c:v>-6.9300000000000024</c:v>
                </c:pt>
                <c:pt idx="84">
                  <c:v>-11.229999999999999</c:v>
                </c:pt>
                <c:pt idx="85">
                  <c:v>-13.91</c:v>
                </c:pt>
                <c:pt idx="86">
                  <c:v>-10.32</c:v>
                </c:pt>
                <c:pt idx="87">
                  <c:v>-9.11</c:v>
                </c:pt>
                <c:pt idx="88">
                  <c:v>-8.83</c:v>
                </c:pt>
                <c:pt idx="89">
                  <c:v>-9.48</c:v>
                </c:pt>
                <c:pt idx="90">
                  <c:v>-8.8500000000000068</c:v>
                </c:pt>
                <c:pt idx="91">
                  <c:v>-6.95</c:v>
                </c:pt>
                <c:pt idx="92">
                  <c:v>-7.42</c:v>
                </c:pt>
                <c:pt idx="93">
                  <c:v>-5.9700000000000024</c:v>
                </c:pt>
                <c:pt idx="94">
                  <c:v>-1.49</c:v>
                </c:pt>
                <c:pt idx="95">
                  <c:v>-3.29</c:v>
                </c:pt>
                <c:pt idx="96">
                  <c:v>-3.8</c:v>
                </c:pt>
                <c:pt idx="97">
                  <c:v>-2.92</c:v>
                </c:pt>
                <c:pt idx="98">
                  <c:v>-1.28</c:v>
                </c:pt>
                <c:pt idx="99">
                  <c:v>-0.26</c:v>
                </c:pt>
                <c:pt idx="100">
                  <c:v>-1.59</c:v>
                </c:pt>
                <c:pt idx="101">
                  <c:v>-4.03</c:v>
                </c:pt>
                <c:pt idx="102">
                  <c:v>-5.7</c:v>
                </c:pt>
                <c:pt idx="103">
                  <c:v>-6.6099999999999977</c:v>
                </c:pt>
                <c:pt idx="104">
                  <c:v>-5.55</c:v>
                </c:pt>
                <c:pt idx="105">
                  <c:v>-2.04</c:v>
                </c:pt>
                <c:pt idx="106">
                  <c:v>-3.8099999999999987</c:v>
                </c:pt>
                <c:pt idx="107">
                  <c:v>-9.5400000000000009</c:v>
                </c:pt>
                <c:pt idx="108">
                  <c:v>-8.75</c:v>
                </c:pt>
                <c:pt idx="109">
                  <c:v>-7.53</c:v>
                </c:pt>
                <c:pt idx="110">
                  <c:v>-7.41</c:v>
                </c:pt>
                <c:pt idx="111">
                  <c:v>-3.52</c:v>
                </c:pt>
                <c:pt idx="112">
                  <c:v>-8.52</c:v>
                </c:pt>
                <c:pt idx="113">
                  <c:v>-2.77</c:v>
                </c:pt>
                <c:pt idx="114">
                  <c:v>-5.7699999999999987</c:v>
                </c:pt>
                <c:pt idx="115">
                  <c:v>-5.83</c:v>
                </c:pt>
                <c:pt idx="116">
                  <c:v>-7.33</c:v>
                </c:pt>
                <c:pt idx="117">
                  <c:v>-7.8599999999999977</c:v>
                </c:pt>
                <c:pt idx="118">
                  <c:v>-4.6899999999999986</c:v>
                </c:pt>
                <c:pt idx="119">
                  <c:v>-5.04</c:v>
                </c:pt>
                <c:pt idx="120">
                  <c:v>-1.49</c:v>
                </c:pt>
                <c:pt idx="121">
                  <c:v>2.23</c:v>
                </c:pt>
                <c:pt idx="122">
                  <c:v>2.9099999999999997</c:v>
                </c:pt>
                <c:pt idx="123">
                  <c:v>4.59</c:v>
                </c:pt>
                <c:pt idx="124">
                  <c:v>6.94</c:v>
                </c:pt>
                <c:pt idx="125">
                  <c:v>10.57</c:v>
                </c:pt>
                <c:pt idx="126">
                  <c:v>15.18</c:v>
                </c:pt>
                <c:pt idx="127">
                  <c:v>16.07</c:v>
                </c:pt>
                <c:pt idx="128">
                  <c:v>17.170000000000019</c:v>
                </c:pt>
                <c:pt idx="129">
                  <c:v>11.350000000000025</c:v>
                </c:pt>
                <c:pt idx="130">
                  <c:v>7.58</c:v>
                </c:pt>
                <c:pt idx="131">
                  <c:v>3.7800000000000002</c:v>
                </c:pt>
                <c:pt idx="132">
                  <c:v>7.1099999999999985</c:v>
                </c:pt>
                <c:pt idx="133">
                  <c:v>9.6</c:v>
                </c:pt>
                <c:pt idx="134">
                  <c:v>8.3700000000000028</c:v>
                </c:pt>
                <c:pt idx="135">
                  <c:v>10.040000000000001</c:v>
                </c:pt>
                <c:pt idx="136">
                  <c:v>8.0300000000000011</c:v>
                </c:pt>
                <c:pt idx="137">
                  <c:v>8.8600000000000048</c:v>
                </c:pt>
                <c:pt idx="138">
                  <c:v>10.25</c:v>
                </c:pt>
                <c:pt idx="139">
                  <c:v>6.44</c:v>
                </c:pt>
                <c:pt idx="140">
                  <c:v>4.25</c:v>
                </c:pt>
                <c:pt idx="141">
                  <c:v>6.18</c:v>
                </c:pt>
                <c:pt idx="142">
                  <c:v>7.7699999999999987</c:v>
                </c:pt>
                <c:pt idx="143">
                  <c:v>1.62</c:v>
                </c:pt>
                <c:pt idx="144">
                  <c:v>1.24</c:v>
                </c:pt>
                <c:pt idx="145">
                  <c:v>3.58</c:v>
                </c:pt>
                <c:pt idx="146">
                  <c:v>6.1</c:v>
                </c:pt>
                <c:pt idx="147">
                  <c:v>9.77</c:v>
                </c:pt>
                <c:pt idx="148">
                  <c:v>11.31</c:v>
                </c:pt>
                <c:pt idx="149">
                  <c:v>16.03</c:v>
                </c:pt>
                <c:pt idx="150">
                  <c:v>18.04</c:v>
                </c:pt>
                <c:pt idx="151">
                  <c:v>17.059999999999999</c:v>
                </c:pt>
                <c:pt idx="152">
                  <c:v>14.629999999999999</c:v>
                </c:pt>
                <c:pt idx="153">
                  <c:v>13.46</c:v>
                </c:pt>
                <c:pt idx="154">
                  <c:v>14.93</c:v>
                </c:pt>
                <c:pt idx="155">
                  <c:v>18.7</c:v>
                </c:pt>
                <c:pt idx="156">
                  <c:v>19.279999999999987</c:v>
                </c:pt>
                <c:pt idx="157">
                  <c:v>17.459999999999987</c:v>
                </c:pt>
                <c:pt idx="158">
                  <c:v>16.04</c:v>
                </c:pt>
                <c:pt idx="159">
                  <c:v>16.079999999999988</c:v>
                </c:pt>
                <c:pt idx="160">
                  <c:v>12.81</c:v>
                </c:pt>
                <c:pt idx="161">
                  <c:v>15.17</c:v>
                </c:pt>
                <c:pt idx="162">
                  <c:v>13.05</c:v>
                </c:pt>
                <c:pt idx="163">
                  <c:v>11.4</c:v>
                </c:pt>
                <c:pt idx="164">
                  <c:v>16.959999999999987</c:v>
                </c:pt>
                <c:pt idx="165">
                  <c:v>20.68</c:v>
                </c:pt>
                <c:pt idx="166">
                  <c:v>21.72</c:v>
                </c:pt>
                <c:pt idx="167">
                  <c:v>21.479999999999986</c:v>
                </c:pt>
                <c:pt idx="168">
                  <c:v>17.07</c:v>
                </c:pt>
                <c:pt idx="169">
                  <c:v>17.09</c:v>
                </c:pt>
                <c:pt idx="170">
                  <c:v>17.62</c:v>
                </c:pt>
                <c:pt idx="171">
                  <c:v>17.38</c:v>
                </c:pt>
                <c:pt idx="172">
                  <c:v>19.73</c:v>
                </c:pt>
                <c:pt idx="173">
                  <c:v>19.130000000000031</c:v>
                </c:pt>
                <c:pt idx="174">
                  <c:v>20.059999999999999</c:v>
                </c:pt>
                <c:pt idx="175">
                  <c:v>21</c:v>
                </c:pt>
                <c:pt idx="176">
                  <c:v>23.56</c:v>
                </c:pt>
                <c:pt idx="177">
                  <c:v>18.18</c:v>
                </c:pt>
                <c:pt idx="178">
                  <c:v>15.8</c:v>
                </c:pt>
                <c:pt idx="179">
                  <c:v>17.510000000000019</c:v>
                </c:pt>
                <c:pt idx="180">
                  <c:v>18.97</c:v>
                </c:pt>
                <c:pt idx="181">
                  <c:v>18.010000000000019</c:v>
                </c:pt>
                <c:pt idx="182">
                  <c:v>17.150000000000031</c:v>
                </c:pt>
                <c:pt idx="183">
                  <c:v>19.850000000000001</c:v>
                </c:pt>
                <c:pt idx="184">
                  <c:v>20.130000000000031</c:v>
                </c:pt>
                <c:pt idx="185">
                  <c:v>18.53</c:v>
                </c:pt>
                <c:pt idx="186">
                  <c:v>17.850000000000001</c:v>
                </c:pt>
                <c:pt idx="187">
                  <c:v>20.38</c:v>
                </c:pt>
                <c:pt idx="188">
                  <c:v>21.72</c:v>
                </c:pt>
                <c:pt idx="189">
                  <c:v>24.25</c:v>
                </c:pt>
                <c:pt idx="190">
                  <c:v>24.04</c:v>
                </c:pt>
                <c:pt idx="191">
                  <c:v>22.33000000000002</c:v>
                </c:pt>
                <c:pt idx="192">
                  <c:v>22.12</c:v>
                </c:pt>
                <c:pt idx="193">
                  <c:v>24.55</c:v>
                </c:pt>
                <c:pt idx="194">
                  <c:v>27.73</c:v>
                </c:pt>
                <c:pt idx="195">
                  <c:v>27.88</c:v>
                </c:pt>
                <c:pt idx="196">
                  <c:v>23.73</c:v>
                </c:pt>
                <c:pt idx="197">
                  <c:v>20.33000000000002</c:v>
                </c:pt>
                <c:pt idx="198">
                  <c:v>22.12</c:v>
                </c:pt>
                <c:pt idx="199">
                  <c:v>20.84</c:v>
                </c:pt>
                <c:pt idx="200">
                  <c:v>21.24</c:v>
                </c:pt>
                <c:pt idx="201">
                  <c:v>18.91</c:v>
                </c:pt>
                <c:pt idx="202">
                  <c:v>18.29</c:v>
                </c:pt>
                <c:pt idx="203">
                  <c:v>19.22</c:v>
                </c:pt>
                <c:pt idx="204">
                  <c:v>18.579999999999988</c:v>
                </c:pt>
                <c:pt idx="205">
                  <c:v>18.52</c:v>
                </c:pt>
                <c:pt idx="206">
                  <c:v>17.16</c:v>
                </c:pt>
                <c:pt idx="207">
                  <c:v>15.629999999999999</c:v>
                </c:pt>
                <c:pt idx="208">
                  <c:v>16.670000000000019</c:v>
                </c:pt>
                <c:pt idx="209">
                  <c:v>18.079999999999988</c:v>
                </c:pt>
                <c:pt idx="210">
                  <c:v>17.010000000000019</c:v>
                </c:pt>
                <c:pt idx="211">
                  <c:v>17.12</c:v>
                </c:pt>
                <c:pt idx="212">
                  <c:v>18.33000000000002</c:v>
                </c:pt>
                <c:pt idx="213">
                  <c:v>17.7</c:v>
                </c:pt>
                <c:pt idx="214">
                  <c:v>17.3</c:v>
                </c:pt>
                <c:pt idx="215">
                  <c:v>17.41</c:v>
                </c:pt>
                <c:pt idx="216">
                  <c:v>17.37</c:v>
                </c:pt>
                <c:pt idx="217">
                  <c:v>17.23</c:v>
                </c:pt>
                <c:pt idx="218">
                  <c:v>14.209999999999999</c:v>
                </c:pt>
                <c:pt idx="219">
                  <c:v>10.47</c:v>
                </c:pt>
                <c:pt idx="220">
                  <c:v>10.77</c:v>
                </c:pt>
                <c:pt idx="221">
                  <c:v>11.3</c:v>
                </c:pt>
                <c:pt idx="222">
                  <c:v>13.33</c:v>
                </c:pt>
                <c:pt idx="223">
                  <c:v>12.07</c:v>
                </c:pt>
                <c:pt idx="224">
                  <c:v>10.860000000000024</c:v>
                </c:pt>
                <c:pt idx="225">
                  <c:v>10.75</c:v>
                </c:pt>
                <c:pt idx="226">
                  <c:v>14.860000000000024</c:v>
                </c:pt>
                <c:pt idx="227">
                  <c:v>16.32</c:v>
                </c:pt>
                <c:pt idx="228">
                  <c:v>17.27</c:v>
                </c:pt>
                <c:pt idx="229">
                  <c:v>17.36</c:v>
                </c:pt>
                <c:pt idx="230">
                  <c:v>17.130000000000031</c:v>
                </c:pt>
                <c:pt idx="231">
                  <c:v>18.45</c:v>
                </c:pt>
                <c:pt idx="232">
                  <c:v>18.84</c:v>
                </c:pt>
                <c:pt idx="233">
                  <c:v>18.55</c:v>
                </c:pt>
                <c:pt idx="234">
                  <c:v>19.959999999999987</c:v>
                </c:pt>
                <c:pt idx="235">
                  <c:v>17.7</c:v>
                </c:pt>
                <c:pt idx="236">
                  <c:v>12.11</c:v>
                </c:pt>
                <c:pt idx="237">
                  <c:v>9.2000000000000011</c:v>
                </c:pt>
                <c:pt idx="238">
                  <c:v>8.09</c:v>
                </c:pt>
                <c:pt idx="239">
                  <c:v>10.030000000000001</c:v>
                </c:pt>
                <c:pt idx="240">
                  <c:v>12.950000000000015</c:v>
                </c:pt>
                <c:pt idx="241">
                  <c:v>13.8</c:v>
                </c:pt>
                <c:pt idx="242">
                  <c:v>12.26</c:v>
                </c:pt>
                <c:pt idx="243">
                  <c:v>11.360000000000024</c:v>
                </c:pt>
                <c:pt idx="244">
                  <c:v>14.57</c:v>
                </c:pt>
                <c:pt idx="245">
                  <c:v>16.7</c:v>
                </c:pt>
                <c:pt idx="246">
                  <c:v>15.15</c:v>
                </c:pt>
                <c:pt idx="247">
                  <c:v>15.62</c:v>
                </c:pt>
                <c:pt idx="248">
                  <c:v>17.34</c:v>
                </c:pt>
                <c:pt idx="249">
                  <c:v>18.04</c:v>
                </c:pt>
                <c:pt idx="250">
                  <c:v>19.670000000000019</c:v>
                </c:pt>
                <c:pt idx="251">
                  <c:v>15.8</c:v>
                </c:pt>
                <c:pt idx="252">
                  <c:v>8.7900000000000009</c:v>
                </c:pt>
                <c:pt idx="253">
                  <c:v>9.120000000000001</c:v>
                </c:pt>
                <c:pt idx="254">
                  <c:v>7.1499999999999986</c:v>
                </c:pt>
                <c:pt idx="255">
                  <c:v>7.46</c:v>
                </c:pt>
                <c:pt idx="256">
                  <c:v>8.65</c:v>
                </c:pt>
                <c:pt idx="257">
                  <c:v>8.4500000000000028</c:v>
                </c:pt>
                <c:pt idx="258">
                  <c:v>8.51</c:v>
                </c:pt>
                <c:pt idx="259">
                  <c:v>8.43</c:v>
                </c:pt>
                <c:pt idx="260">
                  <c:v>5.13</c:v>
                </c:pt>
                <c:pt idx="261">
                  <c:v>4.33</c:v>
                </c:pt>
                <c:pt idx="262">
                  <c:v>4.4700000000000024</c:v>
                </c:pt>
                <c:pt idx="263">
                  <c:v>3.07</c:v>
                </c:pt>
                <c:pt idx="264">
                  <c:v>0.99</c:v>
                </c:pt>
                <c:pt idx="265">
                  <c:v>1.08</c:v>
                </c:pt>
                <c:pt idx="266">
                  <c:v>2.17</c:v>
                </c:pt>
                <c:pt idx="267">
                  <c:v>3.65</c:v>
                </c:pt>
                <c:pt idx="268">
                  <c:v>6.57</c:v>
                </c:pt>
                <c:pt idx="269">
                  <c:v>6.6099999999999977</c:v>
                </c:pt>
                <c:pt idx="270">
                  <c:v>4.8899999999999997</c:v>
                </c:pt>
                <c:pt idx="271">
                  <c:v>0.53</c:v>
                </c:pt>
                <c:pt idx="272">
                  <c:v>-1.1800000000000026</c:v>
                </c:pt>
                <c:pt idx="273">
                  <c:v>-0.23</c:v>
                </c:pt>
                <c:pt idx="274">
                  <c:v>1.06</c:v>
                </c:pt>
                <c:pt idx="275">
                  <c:v>4.1099999999999985</c:v>
                </c:pt>
                <c:pt idx="276">
                  <c:v>6.28</c:v>
                </c:pt>
                <c:pt idx="277">
                  <c:v>6.58</c:v>
                </c:pt>
                <c:pt idx="278">
                  <c:v>6.1</c:v>
                </c:pt>
                <c:pt idx="279">
                  <c:v>7.44</c:v>
                </c:pt>
                <c:pt idx="280">
                  <c:v>8.11</c:v>
                </c:pt>
                <c:pt idx="281">
                  <c:v>5.72</c:v>
                </c:pt>
                <c:pt idx="282">
                  <c:v>4.92</c:v>
                </c:pt>
                <c:pt idx="283">
                  <c:v>7.1199999999999966</c:v>
                </c:pt>
                <c:pt idx="284">
                  <c:v>7.9700000000000024</c:v>
                </c:pt>
                <c:pt idx="285">
                  <c:v>5.72</c:v>
                </c:pt>
                <c:pt idx="286">
                  <c:v>3.14</c:v>
                </c:pt>
                <c:pt idx="287">
                  <c:v>1.6</c:v>
                </c:pt>
                <c:pt idx="288">
                  <c:v>-1.32</c:v>
                </c:pt>
                <c:pt idx="289">
                  <c:v>-1.79</c:v>
                </c:pt>
                <c:pt idx="290">
                  <c:v>-2.71</c:v>
                </c:pt>
                <c:pt idx="291">
                  <c:v>-3.9499999999999997</c:v>
                </c:pt>
                <c:pt idx="292">
                  <c:v>-4.51</c:v>
                </c:pt>
                <c:pt idx="293">
                  <c:v>-3.6</c:v>
                </c:pt>
                <c:pt idx="294">
                  <c:v>-1.01</c:v>
                </c:pt>
                <c:pt idx="295">
                  <c:v>0.87000000000000133</c:v>
                </c:pt>
                <c:pt idx="296">
                  <c:v>2.15</c:v>
                </c:pt>
                <c:pt idx="297">
                  <c:v>-1.27</c:v>
                </c:pt>
                <c:pt idx="298">
                  <c:v>-3.5</c:v>
                </c:pt>
                <c:pt idx="299">
                  <c:v>-4.08</c:v>
                </c:pt>
                <c:pt idx="300">
                  <c:v>-1.2</c:v>
                </c:pt>
                <c:pt idx="301">
                  <c:v>0.56000000000000005</c:v>
                </c:pt>
                <c:pt idx="302">
                  <c:v>1.1500000000000001</c:v>
                </c:pt>
                <c:pt idx="303">
                  <c:v>1.28</c:v>
                </c:pt>
                <c:pt idx="304">
                  <c:v>0.88</c:v>
                </c:pt>
                <c:pt idx="305">
                  <c:v>0.79</c:v>
                </c:pt>
                <c:pt idx="306">
                  <c:v>0.68</c:v>
                </c:pt>
                <c:pt idx="307">
                  <c:v>-0.59</c:v>
                </c:pt>
                <c:pt idx="308">
                  <c:v>-1.43</c:v>
                </c:pt>
                <c:pt idx="309">
                  <c:v>-1.1600000000000001</c:v>
                </c:pt>
                <c:pt idx="310">
                  <c:v>-2.65</c:v>
                </c:pt>
                <c:pt idx="311">
                  <c:v>-4.92</c:v>
                </c:pt>
                <c:pt idx="312">
                  <c:v>-4.42</c:v>
                </c:pt>
                <c:pt idx="313">
                  <c:v>3.0000000000000002E-2</c:v>
                </c:pt>
                <c:pt idx="314">
                  <c:v>1.0000000000000005E-2</c:v>
                </c:pt>
                <c:pt idx="315">
                  <c:v>-1.73</c:v>
                </c:pt>
                <c:pt idx="316">
                  <c:v>-1.27</c:v>
                </c:pt>
                <c:pt idx="317">
                  <c:v>-1.51</c:v>
                </c:pt>
                <c:pt idx="318">
                  <c:v>-1.9100000000000001</c:v>
                </c:pt>
                <c:pt idx="319">
                  <c:v>-0.75000000000000133</c:v>
                </c:pt>
                <c:pt idx="320">
                  <c:v>-0.12000000000000002</c:v>
                </c:pt>
                <c:pt idx="321">
                  <c:v>-0.45</c:v>
                </c:pt>
                <c:pt idx="322">
                  <c:v>-0.21000000000000008</c:v>
                </c:pt>
                <c:pt idx="323">
                  <c:v>-0.26</c:v>
                </c:pt>
                <c:pt idx="324">
                  <c:v>1.1200000000000001</c:v>
                </c:pt>
                <c:pt idx="325">
                  <c:v>0.72000000000000131</c:v>
                </c:pt>
                <c:pt idx="326">
                  <c:v>-0.74000000000000132</c:v>
                </c:pt>
                <c:pt idx="327">
                  <c:v>-1.1800000000000026</c:v>
                </c:pt>
                <c:pt idx="328">
                  <c:v>-2.08</c:v>
                </c:pt>
                <c:pt idx="329">
                  <c:v>-2.3699999999999997</c:v>
                </c:pt>
                <c:pt idx="330">
                  <c:v>-1.3900000000000001</c:v>
                </c:pt>
                <c:pt idx="331">
                  <c:v>-1.54</c:v>
                </c:pt>
                <c:pt idx="332">
                  <c:v>-1.48</c:v>
                </c:pt>
                <c:pt idx="333">
                  <c:v>-1.42</c:v>
                </c:pt>
                <c:pt idx="334">
                  <c:v>-2.34</c:v>
                </c:pt>
                <c:pt idx="335">
                  <c:v>-2.8299999999999987</c:v>
                </c:pt>
                <c:pt idx="336">
                  <c:v>-1.44</c:v>
                </c:pt>
                <c:pt idx="337">
                  <c:v>-1.3900000000000001</c:v>
                </c:pt>
                <c:pt idx="338">
                  <c:v>-2.82</c:v>
                </c:pt>
                <c:pt idx="339">
                  <c:v>-3.96</c:v>
                </c:pt>
                <c:pt idx="340">
                  <c:v>-4.5199999999999996</c:v>
                </c:pt>
                <c:pt idx="341">
                  <c:v>-3.51</c:v>
                </c:pt>
                <c:pt idx="342">
                  <c:v>-4.34</c:v>
                </c:pt>
                <c:pt idx="343">
                  <c:v>-5.07</c:v>
                </c:pt>
                <c:pt idx="344">
                  <c:v>-2.21</c:v>
                </c:pt>
                <c:pt idx="345">
                  <c:v>-4.3599999999999977</c:v>
                </c:pt>
                <c:pt idx="346">
                  <c:v>-9.9600000000000026</c:v>
                </c:pt>
                <c:pt idx="347">
                  <c:v>-8.56</c:v>
                </c:pt>
                <c:pt idx="348">
                  <c:v>-3.7</c:v>
                </c:pt>
                <c:pt idx="349">
                  <c:v>-5.25</c:v>
                </c:pt>
                <c:pt idx="350">
                  <c:v>-3.4499999999999997</c:v>
                </c:pt>
                <c:pt idx="351">
                  <c:v>-3.27</c:v>
                </c:pt>
                <c:pt idx="352">
                  <c:v>-11.2</c:v>
                </c:pt>
                <c:pt idx="353">
                  <c:v>-9.81</c:v>
                </c:pt>
                <c:pt idx="354">
                  <c:v>-12.08</c:v>
                </c:pt>
                <c:pt idx="355">
                  <c:v>-17.23</c:v>
                </c:pt>
                <c:pt idx="356">
                  <c:v>-25.56</c:v>
                </c:pt>
                <c:pt idx="357">
                  <c:v>-23.86</c:v>
                </c:pt>
                <c:pt idx="358">
                  <c:v>-24.83000000000002</c:v>
                </c:pt>
                <c:pt idx="359">
                  <c:v>-23.89</c:v>
                </c:pt>
                <c:pt idx="360">
                  <c:v>-30.18</c:v>
                </c:pt>
                <c:pt idx="361">
                  <c:v>-25.650000000000031</c:v>
                </c:pt>
                <c:pt idx="362">
                  <c:v>-19.650000000000031</c:v>
                </c:pt>
                <c:pt idx="363">
                  <c:v>-15.54</c:v>
                </c:pt>
                <c:pt idx="364">
                  <c:v>-21.77</c:v>
                </c:pt>
                <c:pt idx="365">
                  <c:v>-23.650000000000031</c:v>
                </c:pt>
              </c:numCache>
            </c:numRef>
          </c:val>
        </c:ser>
        <c:marker val="1"/>
        <c:axId val="105748736"/>
        <c:axId val="105746816"/>
      </c:lineChart>
      <c:dateAx>
        <c:axId val="99381632"/>
        <c:scaling>
          <c:orientation val="minMax"/>
        </c:scaling>
        <c:axPos val="b"/>
        <c:numFmt formatCode="[$-419]d\ mmm;@" sourceLinked="0"/>
        <c:tickLblPos val="nextTo"/>
        <c:crossAx val="99383936"/>
        <c:crosses val="autoZero"/>
        <c:auto val="1"/>
        <c:lblOffset val="100"/>
        <c:baseTimeUnit val="days"/>
        <c:majorUnit val="2"/>
        <c:majorTimeUnit val="months"/>
      </c:dateAx>
      <c:valAx>
        <c:axId val="99383936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>
                  <a:defRPr sz="1200">
                    <a:latin typeface="Georgia"/>
                    <a:cs typeface="Georgia"/>
                  </a:defRPr>
                </a:pPr>
                <a:r>
                  <a:rPr lang="ru-RU" sz="1200" b="0" i="0" u="none" strike="noStrike" baseline="0">
                    <a:effectLst/>
                    <a:latin typeface="Georgia"/>
                    <a:cs typeface="Georgia"/>
                  </a:rPr>
                  <a:t>Q, м</a:t>
                </a:r>
                <a:r>
                  <a:rPr lang="ru-RU" sz="1200" b="0" i="0" u="none" strike="noStrike" baseline="30000">
                    <a:effectLst/>
                    <a:latin typeface="Georgia"/>
                    <a:cs typeface="Georgia"/>
                  </a:rPr>
                  <a:t>3</a:t>
                </a:r>
                <a:r>
                  <a:rPr lang="ru-RU" sz="1200" b="0" i="0" u="none" strike="noStrike" baseline="0">
                    <a:effectLst/>
                    <a:latin typeface="Georgia"/>
                    <a:cs typeface="Georgia"/>
                  </a:rPr>
                  <a:t>/с</a:t>
                </a:r>
                <a:r>
                  <a:rPr lang="ru-RU" sz="1200" b="1" i="0" u="none" strike="noStrike" baseline="0">
                    <a:latin typeface="Georgia"/>
                    <a:cs typeface="Georgia"/>
                  </a:rPr>
                  <a:t> </a:t>
                </a:r>
                <a:endParaRPr lang="ru-RU" sz="1200">
                  <a:latin typeface="Georgia"/>
                  <a:cs typeface="Georgia"/>
                </a:endParaRPr>
              </a:p>
            </c:rich>
          </c:tx>
          <c:layout>
            <c:manualLayout>
              <c:xMode val="edge"/>
              <c:yMode val="edge"/>
              <c:x val="1.375245579567781E-2"/>
              <c:y val="2.3738880612896397E-2"/>
            </c:manualLayout>
          </c:layout>
        </c:title>
        <c:numFmt formatCode="General" sourceLinked="1"/>
        <c:tickLblPos val="nextTo"/>
        <c:crossAx val="99381632"/>
        <c:crosses val="autoZero"/>
        <c:crossBetween val="between"/>
      </c:valAx>
      <c:valAx>
        <c:axId val="105746816"/>
        <c:scaling>
          <c:orientation val="minMax"/>
          <c:max val="40"/>
          <c:min val="-120"/>
        </c:scaling>
        <c:axPos val="r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1200" b="0">
                    <a:latin typeface="Georgia"/>
                    <a:cs typeface="Georgia"/>
                  </a:rPr>
                  <a:t>X,</a:t>
                </a:r>
                <a:r>
                  <a:rPr lang="en-US" sz="1200" b="0" baseline="0">
                    <a:latin typeface="Georgia"/>
                    <a:cs typeface="Georgia"/>
                  </a:rPr>
                  <a:t> </a:t>
                </a:r>
                <a:r>
                  <a:rPr lang="ru-RU" sz="1200" b="0" baseline="0">
                    <a:latin typeface="Georgia"/>
                    <a:cs typeface="Georgia"/>
                  </a:rPr>
                  <a:t>мм</a:t>
                </a:r>
              </a:p>
              <a:p>
                <a:pPr>
                  <a:defRPr/>
                </a:pPr>
                <a:r>
                  <a:rPr lang="en-US" sz="1200" b="0" baseline="0">
                    <a:latin typeface="Georgia"/>
                    <a:cs typeface="Georgia"/>
                  </a:rPr>
                  <a:t>tºC</a:t>
                </a:r>
                <a:endParaRPr lang="ru-RU" sz="1200" b="0">
                  <a:latin typeface="Georgia"/>
                  <a:cs typeface="Georgia"/>
                </a:endParaRPr>
              </a:p>
            </c:rich>
          </c:tx>
          <c:layout>
            <c:manualLayout>
              <c:xMode val="edge"/>
              <c:yMode val="edge"/>
              <c:x val="0.87807249044753632"/>
              <c:y val="1.5090231964247702E-2"/>
            </c:manualLayout>
          </c:layout>
        </c:title>
        <c:numFmt formatCode="General" sourceLinked="1"/>
        <c:tickLblPos val="nextTo"/>
        <c:crossAx val="105748736"/>
        <c:crosses val="max"/>
        <c:crossBetween val="between"/>
      </c:valAx>
      <c:catAx>
        <c:axId val="105748736"/>
        <c:scaling>
          <c:orientation val="minMax"/>
        </c:scaling>
        <c:delete val="1"/>
        <c:axPos val="b"/>
        <c:tickLblPos val="none"/>
        <c:crossAx val="105746816"/>
        <c:crosses val="autoZero"/>
        <c:auto val="1"/>
        <c:lblAlgn val="ctr"/>
        <c:lblOffset val="100"/>
      </c:catAx>
    </c:plotArea>
    <c:plotVisOnly val="1"/>
    <c:dispBlanksAs val="gap"/>
  </c:chart>
  <c:spPr>
    <a:solidFill>
      <a:srgbClr val="FFFFFF"/>
    </a:solidFill>
    <a:ln>
      <a:solidFill>
        <a:srgbClr val="C53E2E"/>
      </a:solidFill>
    </a:ln>
  </c:sp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6692543239787316"/>
          <c:y val="0.13261378913001701"/>
          <c:w val="0.7903395248670837"/>
          <c:h val="0.77238362559276696"/>
        </c:manualLayout>
      </c:layout>
      <c:lineChart>
        <c:grouping val="standard"/>
        <c:ser>
          <c:idx val="0"/>
          <c:order val="0"/>
          <c:spPr>
            <a:ln>
              <a:solidFill>
                <a:srgbClr val="47ABAE"/>
              </a:solidFill>
            </a:ln>
          </c:spPr>
          <c:marker>
            <c:symbol val="none"/>
          </c:marker>
          <c:cat>
            <c:numRef>
              <c:f>павПол!$I$1:$I$500</c:f>
              <c:numCache>
                <c:formatCode>dd/mm/yyyy;@</c:formatCode>
                <c:ptCount val="500"/>
                <c:pt idx="0">
                  <c:v>26026</c:v>
                </c:pt>
                <c:pt idx="1">
                  <c:v>26027</c:v>
                </c:pt>
                <c:pt idx="2">
                  <c:v>26028</c:v>
                </c:pt>
                <c:pt idx="3">
                  <c:v>26029</c:v>
                </c:pt>
                <c:pt idx="4">
                  <c:v>26030</c:v>
                </c:pt>
                <c:pt idx="5">
                  <c:v>26031</c:v>
                </c:pt>
                <c:pt idx="6">
                  <c:v>26032</c:v>
                </c:pt>
                <c:pt idx="7">
                  <c:v>26033</c:v>
                </c:pt>
                <c:pt idx="8">
                  <c:v>26034</c:v>
                </c:pt>
                <c:pt idx="9">
                  <c:v>26035</c:v>
                </c:pt>
                <c:pt idx="10">
                  <c:v>26036</c:v>
                </c:pt>
                <c:pt idx="11">
                  <c:v>26037</c:v>
                </c:pt>
                <c:pt idx="12">
                  <c:v>26038</c:v>
                </c:pt>
                <c:pt idx="13">
                  <c:v>26039</c:v>
                </c:pt>
                <c:pt idx="14">
                  <c:v>26040</c:v>
                </c:pt>
                <c:pt idx="15">
                  <c:v>26041</c:v>
                </c:pt>
                <c:pt idx="16">
                  <c:v>26042</c:v>
                </c:pt>
                <c:pt idx="17">
                  <c:v>26043</c:v>
                </c:pt>
                <c:pt idx="18">
                  <c:v>26044</c:v>
                </c:pt>
                <c:pt idx="19">
                  <c:v>26045</c:v>
                </c:pt>
                <c:pt idx="20">
                  <c:v>26046</c:v>
                </c:pt>
                <c:pt idx="21">
                  <c:v>26047</c:v>
                </c:pt>
                <c:pt idx="22">
                  <c:v>26048</c:v>
                </c:pt>
                <c:pt idx="23">
                  <c:v>26049</c:v>
                </c:pt>
                <c:pt idx="24">
                  <c:v>26050</c:v>
                </c:pt>
                <c:pt idx="25">
                  <c:v>26051</c:v>
                </c:pt>
                <c:pt idx="26">
                  <c:v>26052</c:v>
                </c:pt>
                <c:pt idx="27">
                  <c:v>26053</c:v>
                </c:pt>
                <c:pt idx="28">
                  <c:v>26054</c:v>
                </c:pt>
                <c:pt idx="29">
                  <c:v>26055</c:v>
                </c:pt>
                <c:pt idx="30">
                  <c:v>26056</c:v>
                </c:pt>
                <c:pt idx="31">
                  <c:v>26057</c:v>
                </c:pt>
                <c:pt idx="32">
                  <c:v>26058</c:v>
                </c:pt>
                <c:pt idx="33">
                  <c:v>26059</c:v>
                </c:pt>
                <c:pt idx="34">
                  <c:v>26060</c:v>
                </c:pt>
                <c:pt idx="35">
                  <c:v>26061</c:v>
                </c:pt>
                <c:pt idx="36">
                  <c:v>26062</c:v>
                </c:pt>
                <c:pt idx="37">
                  <c:v>26063</c:v>
                </c:pt>
                <c:pt idx="38">
                  <c:v>26064</c:v>
                </c:pt>
                <c:pt idx="39">
                  <c:v>26065</c:v>
                </c:pt>
                <c:pt idx="40">
                  <c:v>26066</c:v>
                </c:pt>
                <c:pt idx="41">
                  <c:v>26067</c:v>
                </c:pt>
                <c:pt idx="42">
                  <c:v>26068</c:v>
                </c:pt>
                <c:pt idx="43">
                  <c:v>26069</c:v>
                </c:pt>
                <c:pt idx="44">
                  <c:v>26070</c:v>
                </c:pt>
                <c:pt idx="45">
                  <c:v>26071</c:v>
                </c:pt>
                <c:pt idx="46">
                  <c:v>26072</c:v>
                </c:pt>
                <c:pt idx="47">
                  <c:v>26073</c:v>
                </c:pt>
                <c:pt idx="48">
                  <c:v>26074</c:v>
                </c:pt>
                <c:pt idx="49">
                  <c:v>26075</c:v>
                </c:pt>
                <c:pt idx="50">
                  <c:v>26076</c:v>
                </c:pt>
                <c:pt idx="51">
                  <c:v>26077</c:v>
                </c:pt>
                <c:pt idx="52">
                  <c:v>26078</c:v>
                </c:pt>
                <c:pt idx="53">
                  <c:v>26079</c:v>
                </c:pt>
                <c:pt idx="54">
                  <c:v>26080</c:v>
                </c:pt>
                <c:pt idx="55">
                  <c:v>26081</c:v>
                </c:pt>
                <c:pt idx="56">
                  <c:v>26082</c:v>
                </c:pt>
                <c:pt idx="57">
                  <c:v>26083</c:v>
                </c:pt>
                <c:pt idx="58">
                  <c:v>26084</c:v>
                </c:pt>
                <c:pt idx="59">
                  <c:v>26085</c:v>
                </c:pt>
                <c:pt idx="60">
                  <c:v>26086</c:v>
                </c:pt>
                <c:pt idx="61">
                  <c:v>26087</c:v>
                </c:pt>
                <c:pt idx="62">
                  <c:v>26088</c:v>
                </c:pt>
                <c:pt idx="63">
                  <c:v>26089</c:v>
                </c:pt>
                <c:pt idx="64">
                  <c:v>26090</c:v>
                </c:pt>
                <c:pt idx="65">
                  <c:v>26091</c:v>
                </c:pt>
                <c:pt idx="66">
                  <c:v>26092</c:v>
                </c:pt>
                <c:pt idx="67">
                  <c:v>26093</c:v>
                </c:pt>
                <c:pt idx="68">
                  <c:v>26094</c:v>
                </c:pt>
                <c:pt idx="69">
                  <c:v>26095</c:v>
                </c:pt>
                <c:pt idx="70">
                  <c:v>26096</c:v>
                </c:pt>
                <c:pt idx="71">
                  <c:v>26097</c:v>
                </c:pt>
                <c:pt idx="72">
                  <c:v>26098</c:v>
                </c:pt>
                <c:pt idx="73">
                  <c:v>26099</c:v>
                </c:pt>
                <c:pt idx="74">
                  <c:v>26100</c:v>
                </c:pt>
                <c:pt idx="75">
                  <c:v>26101</c:v>
                </c:pt>
                <c:pt idx="76">
                  <c:v>26102</c:v>
                </c:pt>
                <c:pt idx="77">
                  <c:v>26103</c:v>
                </c:pt>
                <c:pt idx="78">
                  <c:v>26104</c:v>
                </c:pt>
                <c:pt idx="79">
                  <c:v>26105</c:v>
                </c:pt>
                <c:pt idx="80">
                  <c:v>26106</c:v>
                </c:pt>
                <c:pt idx="81">
                  <c:v>26107</c:v>
                </c:pt>
                <c:pt idx="82">
                  <c:v>26108</c:v>
                </c:pt>
                <c:pt idx="83">
                  <c:v>26109</c:v>
                </c:pt>
                <c:pt idx="84">
                  <c:v>26110</c:v>
                </c:pt>
                <c:pt idx="85">
                  <c:v>26111</c:v>
                </c:pt>
                <c:pt idx="86">
                  <c:v>26112</c:v>
                </c:pt>
                <c:pt idx="87">
                  <c:v>26113</c:v>
                </c:pt>
                <c:pt idx="88">
                  <c:v>26114</c:v>
                </c:pt>
                <c:pt idx="89">
                  <c:v>26115</c:v>
                </c:pt>
                <c:pt idx="90">
                  <c:v>26116</c:v>
                </c:pt>
                <c:pt idx="91">
                  <c:v>26117</c:v>
                </c:pt>
                <c:pt idx="92">
                  <c:v>26118</c:v>
                </c:pt>
                <c:pt idx="93">
                  <c:v>26119</c:v>
                </c:pt>
                <c:pt idx="94">
                  <c:v>26120</c:v>
                </c:pt>
                <c:pt idx="95">
                  <c:v>26121</c:v>
                </c:pt>
                <c:pt idx="96">
                  <c:v>26122</c:v>
                </c:pt>
                <c:pt idx="97">
                  <c:v>26123</c:v>
                </c:pt>
                <c:pt idx="98">
                  <c:v>26124</c:v>
                </c:pt>
                <c:pt idx="99">
                  <c:v>26125</c:v>
                </c:pt>
                <c:pt idx="100">
                  <c:v>26126</c:v>
                </c:pt>
                <c:pt idx="101">
                  <c:v>26127</c:v>
                </c:pt>
                <c:pt idx="102">
                  <c:v>26128</c:v>
                </c:pt>
                <c:pt idx="103">
                  <c:v>26129</c:v>
                </c:pt>
                <c:pt idx="104">
                  <c:v>26130</c:v>
                </c:pt>
                <c:pt idx="105">
                  <c:v>26131</c:v>
                </c:pt>
                <c:pt idx="106">
                  <c:v>26132</c:v>
                </c:pt>
                <c:pt idx="107">
                  <c:v>26133</c:v>
                </c:pt>
                <c:pt idx="108">
                  <c:v>26134</c:v>
                </c:pt>
                <c:pt idx="109">
                  <c:v>26135</c:v>
                </c:pt>
                <c:pt idx="110">
                  <c:v>26136</c:v>
                </c:pt>
                <c:pt idx="111">
                  <c:v>26137</c:v>
                </c:pt>
                <c:pt idx="112">
                  <c:v>26138</c:v>
                </c:pt>
                <c:pt idx="113">
                  <c:v>26139</c:v>
                </c:pt>
                <c:pt idx="114">
                  <c:v>26140</c:v>
                </c:pt>
                <c:pt idx="115">
                  <c:v>26141</c:v>
                </c:pt>
                <c:pt idx="116">
                  <c:v>26142</c:v>
                </c:pt>
                <c:pt idx="117">
                  <c:v>26143</c:v>
                </c:pt>
                <c:pt idx="118">
                  <c:v>26144</c:v>
                </c:pt>
                <c:pt idx="119">
                  <c:v>26145</c:v>
                </c:pt>
                <c:pt idx="120">
                  <c:v>26146</c:v>
                </c:pt>
                <c:pt idx="121">
                  <c:v>26147</c:v>
                </c:pt>
                <c:pt idx="122">
                  <c:v>26148</c:v>
                </c:pt>
                <c:pt idx="123">
                  <c:v>26149</c:v>
                </c:pt>
                <c:pt idx="124">
                  <c:v>26150</c:v>
                </c:pt>
                <c:pt idx="125">
                  <c:v>26151</c:v>
                </c:pt>
                <c:pt idx="126">
                  <c:v>26152</c:v>
                </c:pt>
                <c:pt idx="127">
                  <c:v>26153</c:v>
                </c:pt>
                <c:pt idx="128">
                  <c:v>26154</c:v>
                </c:pt>
                <c:pt idx="129">
                  <c:v>26155</c:v>
                </c:pt>
                <c:pt idx="130">
                  <c:v>26156</c:v>
                </c:pt>
                <c:pt idx="131">
                  <c:v>26157</c:v>
                </c:pt>
                <c:pt idx="132">
                  <c:v>26158</c:v>
                </c:pt>
                <c:pt idx="133">
                  <c:v>26159</c:v>
                </c:pt>
                <c:pt idx="134">
                  <c:v>26160</c:v>
                </c:pt>
                <c:pt idx="135">
                  <c:v>26161</c:v>
                </c:pt>
                <c:pt idx="136">
                  <c:v>26162</c:v>
                </c:pt>
                <c:pt idx="137">
                  <c:v>26163</c:v>
                </c:pt>
                <c:pt idx="138">
                  <c:v>26164</c:v>
                </c:pt>
                <c:pt idx="139">
                  <c:v>26165</c:v>
                </c:pt>
                <c:pt idx="140">
                  <c:v>26166</c:v>
                </c:pt>
                <c:pt idx="141">
                  <c:v>26167</c:v>
                </c:pt>
                <c:pt idx="142">
                  <c:v>26168</c:v>
                </c:pt>
                <c:pt idx="143">
                  <c:v>26169</c:v>
                </c:pt>
                <c:pt idx="144">
                  <c:v>26170</c:v>
                </c:pt>
                <c:pt idx="145">
                  <c:v>26171</c:v>
                </c:pt>
                <c:pt idx="146">
                  <c:v>26172</c:v>
                </c:pt>
                <c:pt idx="147">
                  <c:v>26173</c:v>
                </c:pt>
                <c:pt idx="148">
                  <c:v>26174</c:v>
                </c:pt>
                <c:pt idx="149">
                  <c:v>26175</c:v>
                </c:pt>
                <c:pt idx="150">
                  <c:v>26176</c:v>
                </c:pt>
                <c:pt idx="151">
                  <c:v>26177</c:v>
                </c:pt>
                <c:pt idx="152">
                  <c:v>26178</c:v>
                </c:pt>
                <c:pt idx="153">
                  <c:v>26179</c:v>
                </c:pt>
                <c:pt idx="154">
                  <c:v>26180</c:v>
                </c:pt>
                <c:pt idx="155">
                  <c:v>26181</c:v>
                </c:pt>
                <c:pt idx="156">
                  <c:v>26182</c:v>
                </c:pt>
                <c:pt idx="157">
                  <c:v>26183</c:v>
                </c:pt>
                <c:pt idx="158">
                  <c:v>26184</c:v>
                </c:pt>
                <c:pt idx="159">
                  <c:v>26185</c:v>
                </c:pt>
                <c:pt idx="160">
                  <c:v>26186</c:v>
                </c:pt>
                <c:pt idx="161">
                  <c:v>26187</c:v>
                </c:pt>
                <c:pt idx="162">
                  <c:v>26188</c:v>
                </c:pt>
                <c:pt idx="163">
                  <c:v>26189</c:v>
                </c:pt>
                <c:pt idx="164">
                  <c:v>26190</c:v>
                </c:pt>
                <c:pt idx="165">
                  <c:v>26191</c:v>
                </c:pt>
                <c:pt idx="166">
                  <c:v>26192</c:v>
                </c:pt>
                <c:pt idx="167">
                  <c:v>26193</c:v>
                </c:pt>
                <c:pt idx="168">
                  <c:v>26194</c:v>
                </c:pt>
                <c:pt idx="169">
                  <c:v>26195</c:v>
                </c:pt>
                <c:pt idx="170">
                  <c:v>26196</c:v>
                </c:pt>
                <c:pt idx="171">
                  <c:v>26197</c:v>
                </c:pt>
                <c:pt idx="172">
                  <c:v>26198</c:v>
                </c:pt>
                <c:pt idx="173">
                  <c:v>26199</c:v>
                </c:pt>
                <c:pt idx="174">
                  <c:v>26200</c:v>
                </c:pt>
                <c:pt idx="175">
                  <c:v>26201</c:v>
                </c:pt>
                <c:pt idx="176">
                  <c:v>26202</c:v>
                </c:pt>
                <c:pt idx="177">
                  <c:v>26203</c:v>
                </c:pt>
                <c:pt idx="178">
                  <c:v>26204</c:v>
                </c:pt>
                <c:pt idx="179">
                  <c:v>26205</c:v>
                </c:pt>
                <c:pt idx="180">
                  <c:v>26206</c:v>
                </c:pt>
                <c:pt idx="181">
                  <c:v>26207</c:v>
                </c:pt>
                <c:pt idx="182">
                  <c:v>26208</c:v>
                </c:pt>
                <c:pt idx="183">
                  <c:v>26209</c:v>
                </c:pt>
                <c:pt idx="184">
                  <c:v>26210</c:v>
                </c:pt>
                <c:pt idx="185">
                  <c:v>26211</c:v>
                </c:pt>
                <c:pt idx="186">
                  <c:v>26212</c:v>
                </c:pt>
                <c:pt idx="187">
                  <c:v>26213</c:v>
                </c:pt>
                <c:pt idx="188">
                  <c:v>26214</c:v>
                </c:pt>
                <c:pt idx="189">
                  <c:v>26215</c:v>
                </c:pt>
                <c:pt idx="190">
                  <c:v>26216</c:v>
                </c:pt>
                <c:pt idx="191">
                  <c:v>26217</c:v>
                </c:pt>
                <c:pt idx="192">
                  <c:v>26218</c:v>
                </c:pt>
                <c:pt idx="193">
                  <c:v>26219</c:v>
                </c:pt>
                <c:pt idx="194">
                  <c:v>26220</c:v>
                </c:pt>
                <c:pt idx="195">
                  <c:v>26221</c:v>
                </c:pt>
                <c:pt idx="196">
                  <c:v>26222</c:v>
                </c:pt>
                <c:pt idx="197">
                  <c:v>26223</c:v>
                </c:pt>
                <c:pt idx="198">
                  <c:v>26224</c:v>
                </c:pt>
                <c:pt idx="199">
                  <c:v>26225</c:v>
                </c:pt>
                <c:pt idx="200">
                  <c:v>26226</c:v>
                </c:pt>
                <c:pt idx="201">
                  <c:v>26227</c:v>
                </c:pt>
                <c:pt idx="202">
                  <c:v>26228</c:v>
                </c:pt>
                <c:pt idx="203">
                  <c:v>26229</c:v>
                </c:pt>
                <c:pt idx="204">
                  <c:v>26230</c:v>
                </c:pt>
                <c:pt idx="205">
                  <c:v>26231</c:v>
                </c:pt>
                <c:pt idx="206">
                  <c:v>26232</c:v>
                </c:pt>
                <c:pt idx="207">
                  <c:v>26233</c:v>
                </c:pt>
                <c:pt idx="208">
                  <c:v>26234</c:v>
                </c:pt>
                <c:pt idx="209">
                  <c:v>26235</c:v>
                </c:pt>
                <c:pt idx="210">
                  <c:v>26236</c:v>
                </c:pt>
                <c:pt idx="211">
                  <c:v>26237</c:v>
                </c:pt>
                <c:pt idx="212">
                  <c:v>26238</c:v>
                </c:pt>
                <c:pt idx="213">
                  <c:v>26239</c:v>
                </c:pt>
                <c:pt idx="214">
                  <c:v>26240</c:v>
                </c:pt>
                <c:pt idx="215">
                  <c:v>26241</c:v>
                </c:pt>
                <c:pt idx="216">
                  <c:v>26242</c:v>
                </c:pt>
                <c:pt idx="217">
                  <c:v>26243</c:v>
                </c:pt>
                <c:pt idx="218">
                  <c:v>26244</c:v>
                </c:pt>
                <c:pt idx="219">
                  <c:v>26245</c:v>
                </c:pt>
                <c:pt idx="220">
                  <c:v>26246</c:v>
                </c:pt>
                <c:pt idx="221">
                  <c:v>26247</c:v>
                </c:pt>
                <c:pt idx="222">
                  <c:v>26248</c:v>
                </c:pt>
                <c:pt idx="223">
                  <c:v>26249</c:v>
                </c:pt>
                <c:pt idx="224">
                  <c:v>26250</c:v>
                </c:pt>
                <c:pt idx="225">
                  <c:v>26251</c:v>
                </c:pt>
                <c:pt idx="226">
                  <c:v>26252</c:v>
                </c:pt>
                <c:pt idx="227">
                  <c:v>26253</c:v>
                </c:pt>
                <c:pt idx="228">
                  <c:v>26254</c:v>
                </c:pt>
                <c:pt idx="229">
                  <c:v>26255</c:v>
                </c:pt>
                <c:pt idx="230">
                  <c:v>26256</c:v>
                </c:pt>
                <c:pt idx="231">
                  <c:v>26257</c:v>
                </c:pt>
                <c:pt idx="232">
                  <c:v>26258</c:v>
                </c:pt>
                <c:pt idx="233">
                  <c:v>26259</c:v>
                </c:pt>
                <c:pt idx="234">
                  <c:v>26260</c:v>
                </c:pt>
                <c:pt idx="235">
                  <c:v>26261</c:v>
                </c:pt>
                <c:pt idx="236">
                  <c:v>26262</c:v>
                </c:pt>
                <c:pt idx="237">
                  <c:v>26263</c:v>
                </c:pt>
                <c:pt idx="238">
                  <c:v>26264</c:v>
                </c:pt>
                <c:pt idx="239">
                  <c:v>26265</c:v>
                </c:pt>
                <c:pt idx="240">
                  <c:v>26266</c:v>
                </c:pt>
                <c:pt idx="241">
                  <c:v>26267</c:v>
                </c:pt>
                <c:pt idx="242">
                  <c:v>26268</c:v>
                </c:pt>
                <c:pt idx="243">
                  <c:v>26269</c:v>
                </c:pt>
                <c:pt idx="244">
                  <c:v>26270</c:v>
                </c:pt>
                <c:pt idx="245">
                  <c:v>26271</c:v>
                </c:pt>
                <c:pt idx="246">
                  <c:v>26272</c:v>
                </c:pt>
                <c:pt idx="247">
                  <c:v>26273</c:v>
                </c:pt>
                <c:pt idx="248">
                  <c:v>26274</c:v>
                </c:pt>
                <c:pt idx="249">
                  <c:v>26275</c:v>
                </c:pt>
                <c:pt idx="250">
                  <c:v>26276</c:v>
                </c:pt>
                <c:pt idx="251">
                  <c:v>26277</c:v>
                </c:pt>
                <c:pt idx="252">
                  <c:v>26278</c:v>
                </c:pt>
                <c:pt idx="253">
                  <c:v>26279</c:v>
                </c:pt>
                <c:pt idx="254">
                  <c:v>26280</c:v>
                </c:pt>
                <c:pt idx="255">
                  <c:v>26281</c:v>
                </c:pt>
                <c:pt idx="256">
                  <c:v>26282</c:v>
                </c:pt>
                <c:pt idx="257">
                  <c:v>26283</c:v>
                </c:pt>
                <c:pt idx="258">
                  <c:v>26284</c:v>
                </c:pt>
                <c:pt idx="259">
                  <c:v>26285</c:v>
                </c:pt>
                <c:pt idx="260">
                  <c:v>26286</c:v>
                </c:pt>
                <c:pt idx="261">
                  <c:v>26287</c:v>
                </c:pt>
                <c:pt idx="262">
                  <c:v>26288</c:v>
                </c:pt>
                <c:pt idx="263">
                  <c:v>26289</c:v>
                </c:pt>
                <c:pt idx="264">
                  <c:v>26290</c:v>
                </c:pt>
                <c:pt idx="265">
                  <c:v>26291</c:v>
                </c:pt>
                <c:pt idx="266">
                  <c:v>26292</c:v>
                </c:pt>
                <c:pt idx="267">
                  <c:v>26293</c:v>
                </c:pt>
                <c:pt idx="268">
                  <c:v>26294</c:v>
                </c:pt>
                <c:pt idx="269">
                  <c:v>26295</c:v>
                </c:pt>
                <c:pt idx="270">
                  <c:v>26296</c:v>
                </c:pt>
                <c:pt idx="271">
                  <c:v>26297</c:v>
                </c:pt>
                <c:pt idx="272">
                  <c:v>26298</c:v>
                </c:pt>
                <c:pt idx="273">
                  <c:v>26299</c:v>
                </c:pt>
                <c:pt idx="274">
                  <c:v>26300</c:v>
                </c:pt>
                <c:pt idx="275">
                  <c:v>26301</c:v>
                </c:pt>
                <c:pt idx="276">
                  <c:v>26302</c:v>
                </c:pt>
                <c:pt idx="277">
                  <c:v>26303</c:v>
                </c:pt>
                <c:pt idx="278">
                  <c:v>26304</c:v>
                </c:pt>
                <c:pt idx="279">
                  <c:v>26305</c:v>
                </c:pt>
                <c:pt idx="280">
                  <c:v>26306</c:v>
                </c:pt>
                <c:pt idx="281">
                  <c:v>26307</c:v>
                </c:pt>
                <c:pt idx="282">
                  <c:v>26308</c:v>
                </c:pt>
                <c:pt idx="283">
                  <c:v>26309</c:v>
                </c:pt>
                <c:pt idx="284">
                  <c:v>26310</c:v>
                </c:pt>
                <c:pt idx="285">
                  <c:v>26311</c:v>
                </c:pt>
                <c:pt idx="286">
                  <c:v>26312</c:v>
                </c:pt>
                <c:pt idx="287">
                  <c:v>26313</c:v>
                </c:pt>
                <c:pt idx="288">
                  <c:v>26314</c:v>
                </c:pt>
                <c:pt idx="289">
                  <c:v>26315</c:v>
                </c:pt>
                <c:pt idx="290">
                  <c:v>26316</c:v>
                </c:pt>
                <c:pt idx="291">
                  <c:v>26317</c:v>
                </c:pt>
                <c:pt idx="292">
                  <c:v>26318</c:v>
                </c:pt>
              </c:numCache>
            </c:numRef>
          </c:cat>
          <c:val>
            <c:numRef>
              <c:f>павПол!$J$1:$J$500</c:f>
              <c:numCache>
                <c:formatCode>General</c:formatCode>
                <c:ptCount val="500"/>
                <c:pt idx="0">
                  <c:v>227</c:v>
                </c:pt>
                <c:pt idx="1">
                  <c:v>240</c:v>
                </c:pt>
                <c:pt idx="2">
                  <c:v>263</c:v>
                </c:pt>
                <c:pt idx="3">
                  <c:v>304</c:v>
                </c:pt>
                <c:pt idx="4">
                  <c:v>334</c:v>
                </c:pt>
                <c:pt idx="5">
                  <c:v>347</c:v>
                </c:pt>
                <c:pt idx="6">
                  <c:v>359</c:v>
                </c:pt>
                <c:pt idx="7">
                  <c:v>403</c:v>
                </c:pt>
                <c:pt idx="8">
                  <c:v>484</c:v>
                </c:pt>
                <c:pt idx="9">
                  <c:v>628</c:v>
                </c:pt>
                <c:pt idx="10">
                  <c:v>911</c:v>
                </c:pt>
                <c:pt idx="11">
                  <c:v>1260</c:v>
                </c:pt>
                <c:pt idx="12">
                  <c:v>1540</c:v>
                </c:pt>
                <c:pt idx="13">
                  <c:v>1720</c:v>
                </c:pt>
                <c:pt idx="14">
                  <c:v>1820</c:v>
                </c:pt>
                <c:pt idx="15">
                  <c:v>1890</c:v>
                </c:pt>
                <c:pt idx="16">
                  <c:v>2000</c:v>
                </c:pt>
                <c:pt idx="17">
                  <c:v>2410</c:v>
                </c:pt>
                <c:pt idx="18">
                  <c:v>2630</c:v>
                </c:pt>
                <c:pt idx="19">
                  <c:v>2830</c:v>
                </c:pt>
                <c:pt idx="20">
                  <c:v>3020</c:v>
                </c:pt>
                <c:pt idx="21">
                  <c:v>3340</c:v>
                </c:pt>
                <c:pt idx="22">
                  <c:v>3630</c:v>
                </c:pt>
                <c:pt idx="23">
                  <c:v>3780</c:v>
                </c:pt>
                <c:pt idx="24">
                  <c:v>3860</c:v>
                </c:pt>
                <c:pt idx="25">
                  <c:v>3920</c:v>
                </c:pt>
                <c:pt idx="26">
                  <c:v>3950</c:v>
                </c:pt>
                <c:pt idx="27">
                  <c:v>3900</c:v>
                </c:pt>
                <c:pt idx="28">
                  <c:v>3860</c:v>
                </c:pt>
                <c:pt idx="29">
                  <c:v>3810</c:v>
                </c:pt>
                <c:pt idx="30">
                  <c:v>3750</c:v>
                </c:pt>
                <c:pt idx="31">
                  <c:v>3690</c:v>
                </c:pt>
                <c:pt idx="32">
                  <c:v>3630</c:v>
                </c:pt>
                <c:pt idx="33">
                  <c:v>3580</c:v>
                </c:pt>
                <c:pt idx="34">
                  <c:v>3550</c:v>
                </c:pt>
                <c:pt idx="35">
                  <c:v>3530</c:v>
                </c:pt>
                <c:pt idx="36">
                  <c:v>3490</c:v>
                </c:pt>
                <c:pt idx="37">
                  <c:v>3460</c:v>
                </c:pt>
                <c:pt idx="38">
                  <c:v>3450</c:v>
                </c:pt>
                <c:pt idx="39">
                  <c:v>3440</c:v>
                </c:pt>
                <c:pt idx="40">
                  <c:v>3450</c:v>
                </c:pt>
                <c:pt idx="41">
                  <c:v>3450</c:v>
                </c:pt>
                <c:pt idx="42">
                  <c:v>3450</c:v>
                </c:pt>
                <c:pt idx="43">
                  <c:v>3430</c:v>
                </c:pt>
                <c:pt idx="44">
                  <c:v>3420</c:v>
                </c:pt>
                <c:pt idx="45">
                  <c:v>3430</c:v>
                </c:pt>
                <c:pt idx="46">
                  <c:v>3450</c:v>
                </c:pt>
                <c:pt idx="47">
                  <c:v>3490</c:v>
                </c:pt>
                <c:pt idx="48">
                  <c:v>3540</c:v>
                </c:pt>
                <c:pt idx="49">
                  <c:v>3570</c:v>
                </c:pt>
                <c:pt idx="50">
                  <c:v>3600</c:v>
                </c:pt>
                <c:pt idx="51">
                  <c:v>3630</c:v>
                </c:pt>
                <c:pt idx="52">
                  <c:v>3650</c:v>
                </c:pt>
                <c:pt idx="53">
                  <c:v>3550</c:v>
                </c:pt>
                <c:pt idx="54">
                  <c:v>3490</c:v>
                </c:pt>
                <c:pt idx="55">
                  <c:v>3450</c:v>
                </c:pt>
                <c:pt idx="56">
                  <c:v>3430</c:v>
                </c:pt>
                <c:pt idx="57">
                  <c:v>3350</c:v>
                </c:pt>
                <c:pt idx="58">
                  <c:v>3300</c:v>
                </c:pt>
                <c:pt idx="59">
                  <c:v>3230</c:v>
                </c:pt>
                <c:pt idx="60">
                  <c:v>3130</c:v>
                </c:pt>
                <c:pt idx="61">
                  <c:v>3050</c:v>
                </c:pt>
                <c:pt idx="62">
                  <c:v>2930</c:v>
                </c:pt>
                <c:pt idx="63">
                  <c:v>2790</c:v>
                </c:pt>
                <c:pt idx="64">
                  <c:v>2630</c:v>
                </c:pt>
                <c:pt idx="65">
                  <c:v>2470</c:v>
                </c:pt>
                <c:pt idx="66">
                  <c:v>2240</c:v>
                </c:pt>
                <c:pt idx="67">
                  <c:v>2150</c:v>
                </c:pt>
                <c:pt idx="68">
                  <c:v>1900</c:v>
                </c:pt>
                <c:pt idx="69">
                  <c:v>1720</c:v>
                </c:pt>
                <c:pt idx="70">
                  <c:v>1560</c:v>
                </c:pt>
                <c:pt idx="71">
                  <c:v>1420</c:v>
                </c:pt>
                <c:pt idx="72">
                  <c:v>1310</c:v>
                </c:pt>
                <c:pt idx="73">
                  <c:v>1250</c:v>
                </c:pt>
                <c:pt idx="74">
                  <c:v>1190</c:v>
                </c:pt>
                <c:pt idx="75">
                  <c:v>1170</c:v>
                </c:pt>
                <c:pt idx="76">
                  <c:v>1190</c:v>
                </c:pt>
                <c:pt idx="77">
                  <c:v>1210</c:v>
                </c:pt>
                <c:pt idx="78">
                  <c:v>1170</c:v>
                </c:pt>
                <c:pt idx="79">
                  <c:v>1140</c:v>
                </c:pt>
                <c:pt idx="80">
                  <c:v>1110</c:v>
                </c:pt>
                <c:pt idx="81">
                  <c:v>1080</c:v>
                </c:pt>
                <c:pt idx="82">
                  <c:v>1050</c:v>
                </c:pt>
                <c:pt idx="83">
                  <c:v>1010</c:v>
                </c:pt>
                <c:pt idx="84">
                  <c:v>966</c:v>
                </c:pt>
                <c:pt idx="85">
                  <c:v>936</c:v>
                </c:pt>
                <c:pt idx="86">
                  <c:v>914</c:v>
                </c:pt>
                <c:pt idx="87">
                  <c:v>897</c:v>
                </c:pt>
                <c:pt idx="88">
                  <c:v>884</c:v>
                </c:pt>
                <c:pt idx="89">
                  <c:v>871</c:v>
                </c:pt>
                <c:pt idx="90">
                  <c:v>858</c:v>
                </c:pt>
                <c:pt idx="91">
                  <c:v>845</c:v>
                </c:pt>
                <c:pt idx="92">
                  <c:v>837</c:v>
                </c:pt>
                <c:pt idx="93">
                  <c:v>828</c:v>
                </c:pt>
                <c:pt idx="94">
                  <c:v>820</c:v>
                </c:pt>
                <c:pt idx="95">
                  <c:v>863</c:v>
                </c:pt>
                <c:pt idx="96">
                  <c:v>906</c:v>
                </c:pt>
                <c:pt idx="97">
                  <c:v>1010</c:v>
                </c:pt>
                <c:pt idx="98">
                  <c:v>1080</c:v>
                </c:pt>
                <c:pt idx="99">
                  <c:v>1140</c:v>
                </c:pt>
                <c:pt idx="100">
                  <c:v>1170</c:v>
                </c:pt>
                <c:pt idx="101">
                  <c:v>1180</c:v>
                </c:pt>
                <c:pt idx="102">
                  <c:v>1210</c:v>
                </c:pt>
                <c:pt idx="103">
                  <c:v>1240</c:v>
                </c:pt>
                <c:pt idx="104">
                  <c:v>1270</c:v>
                </c:pt>
                <c:pt idx="105">
                  <c:v>1300</c:v>
                </c:pt>
                <c:pt idx="106">
                  <c:v>1330</c:v>
                </c:pt>
                <c:pt idx="107">
                  <c:v>1350</c:v>
                </c:pt>
                <c:pt idx="108">
                  <c:v>1350</c:v>
                </c:pt>
                <c:pt idx="109">
                  <c:v>1330</c:v>
                </c:pt>
                <c:pt idx="110">
                  <c:v>1290</c:v>
                </c:pt>
                <c:pt idx="111">
                  <c:v>1270</c:v>
                </c:pt>
                <c:pt idx="112">
                  <c:v>1250</c:v>
                </c:pt>
                <c:pt idx="113">
                  <c:v>1250</c:v>
                </c:pt>
                <c:pt idx="114">
                  <c:v>1250</c:v>
                </c:pt>
                <c:pt idx="115">
                  <c:v>1260</c:v>
                </c:pt>
                <c:pt idx="116">
                  <c:v>1260</c:v>
                </c:pt>
                <c:pt idx="117">
                  <c:v>1240</c:v>
                </c:pt>
                <c:pt idx="118">
                  <c:v>1180</c:v>
                </c:pt>
                <c:pt idx="119">
                  <c:v>1110</c:v>
                </c:pt>
                <c:pt idx="120">
                  <c:v>1060</c:v>
                </c:pt>
                <c:pt idx="121">
                  <c:v>1020</c:v>
                </c:pt>
                <c:pt idx="122">
                  <c:v>1000</c:v>
                </c:pt>
                <c:pt idx="123">
                  <c:v>962</c:v>
                </c:pt>
                <c:pt idx="124">
                  <c:v>914</c:v>
                </c:pt>
                <c:pt idx="125">
                  <c:v>871</c:v>
                </c:pt>
                <c:pt idx="126">
                  <c:v>828</c:v>
                </c:pt>
                <c:pt idx="127">
                  <c:v>794</c:v>
                </c:pt>
                <c:pt idx="128">
                  <c:v>751</c:v>
                </c:pt>
                <c:pt idx="129">
                  <c:v>716</c:v>
                </c:pt>
                <c:pt idx="130">
                  <c:v>691</c:v>
                </c:pt>
                <c:pt idx="131">
                  <c:v>652</c:v>
                </c:pt>
                <c:pt idx="132">
                  <c:v>613</c:v>
                </c:pt>
                <c:pt idx="133">
                  <c:v>579</c:v>
                </c:pt>
                <c:pt idx="134">
                  <c:v>554</c:v>
                </c:pt>
                <c:pt idx="135">
                  <c:v>525</c:v>
                </c:pt>
                <c:pt idx="136">
                  <c:v>504</c:v>
                </c:pt>
                <c:pt idx="137">
                  <c:v>487</c:v>
                </c:pt>
                <c:pt idx="138">
                  <c:v>479</c:v>
                </c:pt>
                <c:pt idx="139">
                  <c:v>463</c:v>
                </c:pt>
                <c:pt idx="140">
                  <c:v>446</c:v>
                </c:pt>
                <c:pt idx="141">
                  <c:v>438</c:v>
                </c:pt>
                <c:pt idx="142">
                  <c:v>430</c:v>
                </c:pt>
                <c:pt idx="143">
                  <c:v>430</c:v>
                </c:pt>
                <c:pt idx="144">
                  <c:v>422</c:v>
                </c:pt>
                <c:pt idx="145">
                  <c:v>410</c:v>
                </c:pt>
                <c:pt idx="146">
                  <c:v>405</c:v>
                </c:pt>
                <c:pt idx="147">
                  <c:v>410</c:v>
                </c:pt>
                <c:pt idx="148">
                  <c:v>410</c:v>
                </c:pt>
                <c:pt idx="149">
                  <c:v>405</c:v>
                </c:pt>
                <c:pt idx="150">
                  <c:v>397</c:v>
                </c:pt>
                <c:pt idx="151">
                  <c:v>397</c:v>
                </c:pt>
                <c:pt idx="152">
                  <c:v>397</c:v>
                </c:pt>
                <c:pt idx="153">
                  <c:v>397</c:v>
                </c:pt>
                <c:pt idx="154">
                  <c:v>389</c:v>
                </c:pt>
                <c:pt idx="155">
                  <c:v>385</c:v>
                </c:pt>
                <c:pt idx="156">
                  <c:v>381</c:v>
                </c:pt>
                <c:pt idx="157">
                  <c:v>381</c:v>
                </c:pt>
                <c:pt idx="158">
                  <c:v>381</c:v>
                </c:pt>
                <c:pt idx="159">
                  <c:v>381</c:v>
                </c:pt>
                <c:pt idx="160">
                  <c:v>377</c:v>
                </c:pt>
                <c:pt idx="161">
                  <c:v>373</c:v>
                </c:pt>
                <c:pt idx="162">
                  <c:v>373</c:v>
                </c:pt>
                <c:pt idx="163">
                  <c:v>377</c:v>
                </c:pt>
                <c:pt idx="164">
                  <c:v>377</c:v>
                </c:pt>
                <c:pt idx="165">
                  <c:v>373</c:v>
                </c:pt>
                <c:pt idx="166">
                  <c:v>373</c:v>
                </c:pt>
                <c:pt idx="167">
                  <c:v>375</c:v>
                </c:pt>
                <c:pt idx="168">
                  <c:v>373</c:v>
                </c:pt>
                <c:pt idx="169">
                  <c:v>373</c:v>
                </c:pt>
                <c:pt idx="170">
                  <c:v>377</c:v>
                </c:pt>
                <c:pt idx="171">
                  <c:v>381</c:v>
                </c:pt>
                <c:pt idx="172">
                  <c:v>381</c:v>
                </c:pt>
                <c:pt idx="173">
                  <c:v>381</c:v>
                </c:pt>
                <c:pt idx="174">
                  <c:v>381</c:v>
                </c:pt>
                <c:pt idx="175">
                  <c:v>377</c:v>
                </c:pt>
                <c:pt idx="176">
                  <c:v>377</c:v>
                </c:pt>
                <c:pt idx="177">
                  <c:v>373</c:v>
                </c:pt>
                <c:pt idx="178">
                  <c:v>373</c:v>
                </c:pt>
                <c:pt idx="179">
                  <c:v>381</c:v>
                </c:pt>
                <c:pt idx="180">
                  <c:v>389</c:v>
                </c:pt>
                <c:pt idx="181">
                  <c:v>389</c:v>
                </c:pt>
                <c:pt idx="182">
                  <c:v>397</c:v>
                </c:pt>
                <c:pt idx="183">
                  <c:v>405</c:v>
                </c:pt>
                <c:pt idx="184">
                  <c:v>410</c:v>
                </c:pt>
                <c:pt idx="185">
                  <c:v>410</c:v>
                </c:pt>
                <c:pt idx="186">
                  <c:v>405</c:v>
                </c:pt>
                <c:pt idx="187">
                  <c:v>405</c:v>
                </c:pt>
                <c:pt idx="188">
                  <c:v>397</c:v>
                </c:pt>
                <c:pt idx="189">
                  <c:v>393</c:v>
                </c:pt>
                <c:pt idx="190">
                  <c:v>393</c:v>
                </c:pt>
                <c:pt idx="191">
                  <c:v>389</c:v>
                </c:pt>
                <c:pt idx="192">
                  <c:v>385</c:v>
                </c:pt>
                <c:pt idx="193">
                  <c:v>385</c:v>
                </c:pt>
                <c:pt idx="194">
                  <c:v>385</c:v>
                </c:pt>
                <c:pt idx="195">
                  <c:v>389</c:v>
                </c:pt>
                <c:pt idx="196">
                  <c:v>389</c:v>
                </c:pt>
                <c:pt idx="197">
                  <c:v>397</c:v>
                </c:pt>
                <c:pt idx="198">
                  <c:v>393</c:v>
                </c:pt>
                <c:pt idx="199">
                  <c:v>397</c:v>
                </c:pt>
                <c:pt idx="200">
                  <c:v>414</c:v>
                </c:pt>
                <c:pt idx="201">
                  <c:v>426</c:v>
                </c:pt>
                <c:pt idx="202">
                  <c:v>446</c:v>
                </c:pt>
                <c:pt idx="203">
                  <c:v>459</c:v>
                </c:pt>
                <c:pt idx="204">
                  <c:v>471</c:v>
                </c:pt>
                <c:pt idx="205">
                  <c:v>483</c:v>
                </c:pt>
                <c:pt idx="206">
                  <c:v>504</c:v>
                </c:pt>
                <c:pt idx="207">
                  <c:v>557</c:v>
                </c:pt>
                <c:pt idx="208">
                  <c:v>571</c:v>
                </c:pt>
                <c:pt idx="209">
                  <c:v>596</c:v>
                </c:pt>
                <c:pt idx="210">
                  <c:v>605</c:v>
                </c:pt>
                <c:pt idx="211">
                  <c:v>623</c:v>
                </c:pt>
                <c:pt idx="212">
                  <c:v>638</c:v>
                </c:pt>
                <c:pt idx="213">
                  <c:v>699</c:v>
                </c:pt>
                <c:pt idx="214">
                  <c:v>730</c:v>
                </c:pt>
                <c:pt idx="215">
                  <c:v>751</c:v>
                </c:pt>
                <c:pt idx="216">
                  <c:v>751</c:v>
                </c:pt>
                <c:pt idx="217">
                  <c:v>759</c:v>
                </c:pt>
                <c:pt idx="218">
                  <c:v>768</c:v>
                </c:pt>
                <c:pt idx="219">
                  <c:v>794</c:v>
                </c:pt>
                <c:pt idx="220">
                  <c:v>841</c:v>
                </c:pt>
                <c:pt idx="221">
                  <c:v>897</c:v>
                </c:pt>
                <c:pt idx="222">
                  <c:v>957</c:v>
                </c:pt>
                <c:pt idx="223">
                  <c:v>992</c:v>
                </c:pt>
                <c:pt idx="224">
                  <c:v>1010</c:v>
                </c:pt>
                <c:pt idx="225">
                  <c:v>1010</c:v>
                </c:pt>
                <c:pt idx="226">
                  <c:v>931</c:v>
                </c:pt>
                <c:pt idx="227">
                  <c:v>857</c:v>
                </c:pt>
                <c:pt idx="228">
                  <c:v>784</c:v>
                </c:pt>
                <c:pt idx="229">
                  <c:v>764</c:v>
                </c:pt>
                <c:pt idx="230">
                  <c:v>766</c:v>
                </c:pt>
                <c:pt idx="231">
                  <c:v>762</c:v>
                </c:pt>
                <c:pt idx="232">
                  <c:v>770</c:v>
                </c:pt>
                <c:pt idx="233">
                  <c:v>768</c:v>
                </c:pt>
                <c:pt idx="234">
                  <c:v>691</c:v>
                </c:pt>
                <c:pt idx="235">
                  <c:v>678</c:v>
                </c:pt>
                <c:pt idx="236">
                  <c:v>736</c:v>
                </c:pt>
                <c:pt idx="237">
                  <c:v>751</c:v>
                </c:pt>
                <c:pt idx="238">
                  <c:v>768</c:v>
                </c:pt>
                <c:pt idx="239">
                  <c:v>858</c:v>
                </c:pt>
                <c:pt idx="240">
                  <c:v>927</c:v>
                </c:pt>
                <c:pt idx="241">
                  <c:v>1060</c:v>
                </c:pt>
                <c:pt idx="242">
                  <c:v>1010</c:v>
                </c:pt>
                <c:pt idx="243">
                  <c:v>1010</c:v>
                </c:pt>
                <c:pt idx="244">
                  <c:v>1000</c:v>
                </c:pt>
                <c:pt idx="245">
                  <c:v>974</c:v>
                </c:pt>
                <c:pt idx="246">
                  <c:v>964</c:v>
                </c:pt>
                <c:pt idx="247">
                  <c:v>944</c:v>
                </c:pt>
                <c:pt idx="248">
                  <c:v>942</c:v>
                </c:pt>
                <c:pt idx="249">
                  <c:v>927</c:v>
                </c:pt>
                <c:pt idx="250">
                  <c:v>910</c:v>
                </c:pt>
                <c:pt idx="251">
                  <c:v>911</c:v>
                </c:pt>
                <c:pt idx="252">
                  <c:v>898</c:v>
                </c:pt>
                <c:pt idx="253">
                  <c:v>910</c:v>
                </c:pt>
                <c:pt idx="254">
                  <c:v>901</c:v>
                </c:pt>
                <c:pt idx="255">
                  <c:v>911</c:v>
                </c:pt>
                <c:pt idx="256">
                  <c:v>900</c:v>
                </c:pt>
                <c:pt idx="257">
                  <c:v>918</c:v>
                </c:pt>
                <c:pt idx="258">
                  <c:v>926</c:v>
                </c:pt>
                <c:pt idx="259">
                  <c:v>928</c:v>
                </c:pt>
                <c:pt idx="260">
                  <c:v>929</c:v>
                </c:pt>
                <c:pt idx="261">
                  <c:v>930</c:v>
                </c:pt>
                <c:pt idx="262">
                  <c:v>935</c:v>
                </c:pt>
                <c:pt idx="263">
                  <c:v>952</c:v>
                </c:pt>
                <c:pt idx="264">
                  <c:v>956</c:v>
                </c:pt>
                <c:pt idx="265">
                  <c:v>928</c:v>
                </c:pt>
                <c:pt idx="266">
                  <c:v>922</c:v>
                </c:pt>
                <c:pt idx="267">
                  <c:v>894</c:v>
                </c:pt>
                <c:pt idx="268">
                  <c:v>889</c:v>
                </c:pt>
                <c:pt idx="269">
                  <c:v>862</c:v>
                </c:pt>
                <c:pt idx="270">
                  <c:v>840</c:v>
                </c:pt>
                <c:pt idx="271">
                  <c:v>840</c:v>
                </c:pt>
                <c:pt idx="272">
                  <c:v>838</c:v>
                </c:pt>
                <c:pt idx="273">
                  <c:v>835</c:v>
                </c:pt>
                <c:pt idx="274">
                  <c:v>796</c:v>
                </c:pt>
                <c:pt idx="275">
                  <c:v>756</c:v>
                </c:pt>
                <c:pt idx="276">
                  <c:v>724</c:v>
                </c:pt>
                <c:pt idx="277">
                  <c:v>684</c:v>
                </c:pt>
                <c:pt idx="278">
                  <c:v>644</c:v>
                </c:pt>
                <c:pt idx="279">
                  <c:v>605</c:v>
                </c:pt>
                <c:pt idx="280">
                  <c:v>584</c:v>
                </c:pt>
                <c:pt idx="281">
                  <c:v>557</c:v>
                </c:pt>
                <c:pt idx="282">
                  <c:v>533</c:v>
                </c:pt>
                <c:pt idx="283">
                  <c:v>527</c:v>
                </c:pt>
                <c:pt idx="284">
                  <c:v>504</c:v>
                </c:pt>
                <c:pt idx="285">
                  <c:v>495</c:v>
                </c:pt>
                <c:pt idx="286">
                  <c:v>489</c:v>
                </c:pt>
                <c:pt idx="287">
                  <c:v>464</c:v>
                </c:pt>
                <c:pt idx="288">
                  <c:v>455</c:v>
                </c:pt>
                <c:pt idx="289">
                  <c:v>447</c:v>
                </c:pt>
                <c:pt idx="290">
                  <c:v>441</c:v>
                </c:pt>
                <c:pt idx="291">
                  <c:v>435</c:v>
                </c:pt>
                <c:pt idx="292">
                  <c:v>429</c:v>
                </c:pt>
              </c:numCache>
            </c:numRef>
          </c:val>
        </c:ser>
        <c:ser>
          <c:idx val="1"/>
          <c:order val="1"/>
          <c:spPr>
            <a:ln>
              <a:solidFill>
                <a:srgbClr val="C53E2E"/>
              </a:solidFill>
            </a:ln>
          </c:spPr>
          <c:marker>
            <c:symbol val="none"/>
          </c:marker>
          <c:cat>
            <c:numRef>
              <c:f>павПол!$I$1:$I$500</c:f>
              <c:numCache>
                <c:formatCode>dd/mm/yyyy;@</c:formatCode>
                <c:ptCount val="500"/>
                <c:pt idx="0">
                  <c:v>26026</c:v>
                </c:pt>
                <c:pt idx="1">
                  <c:v>26027</c:v>
                </c:pt>
                <c:pt idx="2">
                  <c:v>26028</c:v>
                </c:pt>
                <c:pt idx="3">
                  <c:v>26029</c:v>
                </c:pt>
                <c:pt idx="4">
                  <c:v>26030</c:v>
                </c:pt>
                <c:pt idx="5">
                  <c:v>26031</c:v>
                </c:pt>
                <c:pt idx="6">
                  <c:v>26032</c:v>
                </c:pt>
                <c:pt idx="7">
                  <c:v>26033</c:v>
                </c:pt>
                <c:pt idx="8">
                  <c:v>26034</c:v>
                </c:pt>
                <c:pt idx="9">
                  <c:v>26035</c:v>
                </c:pt>
                <c:pt idx="10">
                  <c:v>26036</c:v>
                </c:pt>
                <c:pt idx="11">
                  <c:v>26037</c:v>
                </c:pt>
                <c:pt idx="12">
                  <c:v>26038</c:v>
                </c:pt>
                <c:pt idx="13">
                  <c:v>26039</c:v>
                </c:pt>
                <c:pt idx="14">
                  <c:v>26040</c:v>
                </c:pt>
                <c:pt idx="15">
                  <c:v>26041</c:v>
                </c:pt>
                <c:pt idx="16">
                  <c:v>26042</c:v>
                </c:pt>
                <c:pt idx="17">
                  <c:v>26043</c:v>
                </c:pt>
                <c:pt idx="18">
                  <c:v>26044</c:v>
                </c:pt>
                <c:pt idx="19">
                  <c:v>26045</c:v>
                </c:pt>
                <c:pt idx="20">
                  <c:v>26046</c:v>
                </c:pt>
                <c:pt idx="21">
                  <c:v>26047</c:v>
                </c:pt>
                <c:pt idx="22">
                  <c:v>26048</c:v>
                </c:pt>
                <c:pt idx="23">
                  <c:v>26049</c:v>
                </c:pt>
                <c:pt idx="24">
                  <c:v>26050</c:v>
                </c:pt>
                <c:pt idx="25">
                  <c:v>26051</c:v>
                </c:pt>
                <c:pt idx="26">
                  <c:v>26052</c:v>
                </c:pt>
                <c:pt idx="27">
                  <c:v>26053</c:v>
                </c:pt>
                <c:pt idx="28">
                  <c:v>26054</c:v>
                </c:pt>
                <c:pt idx="29">
                  <c:v>26055</c:v>
                </c:pt>
                <c:pt idx="30">
                  <c:v>26056</c:v>
                </c:pt>
                <c:pt idx="31">
                  <c:v>26057</c:v>
                </c:pt>
                <c:pt idx="32">
                  <c:v>26058</c:v>
                </c:pt>
                <c:pt idx="33">
                  <c:v>26059</c:v>
                </c:pt>
                <c:pt idx="34">
                  <c:v>26060</c:v>
                </c:pt>
                <c:pt idx="35">
                  <c:v>26061</c:v>
                </c:pt>
                <c:pt idx="36">
                  <c:v>26062</c:v>
                </c:pt>
                <c:pt idx="37">
                  <c:v>26063</c:v>
                </c:pt>
                <c:pt idx="38">
                  <c:v>26064</c:v>
                </c:pt>
                <c:pt idx="39">
                  <c:v>26065</c:v>
                </c:pt>
                <c:pt idx="40">
                  <c:v>26066</c:v>
                </c:pt>
                <c:pt idx="41">
                  <c:v>26067</c:v>
                </c:pt>
                <c:pt idx="42">
                  <c:v>26068</c:v>
                </c:pt>
                <c:pt idx="43">
                  <c:v>26069</c:v>
                </c:pt>
                <c:pt idx="44">
                  <c:v>26070</c:v>
                </c:pt>
                <c:pt idx="45">
                  <c:v>26071</c:v>
                </c:pt>
                <c:pt idx="46">
                  <c:v>26072</c:v>
                </c:pt>
                <c:pt idx="47">
                  <c:v>26073</c:v>
                </c:pt>
                <c:pt idx="48">
                  <c:v>26074</c:v>
                </c:pt>
                <c:pt idx="49">
                  <c:v>26075</c:v>
                </c:pt>
                <c:pt idx="50">
                  <c:v>26076</c:v>
                </c:pt>
                <c:pt idx="51">
                  <c:v>26077</c:v>
                </c:pt>
                <c:pt idx="52">
                  <c:v>26078</c:v>
                </c:pt>
                <c:pt idx="53">
                  <c:v>26079</c:v>
                </c:pt>
                <c:pt idx="54">
                  <c:v>26080</c:v>
                </c:pt>
                <c:pt idx="55">
                  <c:v>26081</c:v>
                </c:pt>
                <c:pt idx="56">
                  <c:v>26082</c:v>
                </c:pt>
                <c:pt idx="57">
                  <c:v>26083</c:v>
                </c:pt>
                <c:pt idx="58">
                  <c:v>26084</c:v>
                </c:pt>
                <c:pt idx="59">
                  <c:v>26085</c:v>
                </c:pt>
                <c:pt idx="60">
                  <c:v>26086</c:v>
                </c:pt>
                <c:pt idx="61">
                  <c:v>26087</c:v>
                </c:pt>
                <c:pt idx="62">
                  <c:v>26088</c:v>
                </c:pt>
                <c:pt idx="63">
                  <c:v>26089</c:v>
                </c:pt>
                <c:pt idx="64">
                  <c:v>26090</c:v>
                </c:pt>
                <c:pt idx="65">
                  <c:v>26091</c:v>
                </c:pt>
                <c:pt idx="66">
                  <c:v>26092</c:v>
                </c:pt>
                <c:pt idx="67">
                  <c:v>26093</c:v>
                </c:pt>
                <c:pt idx="68">
                  <c:v>26094</c:v>
                </c:pt>
                <c:pt idx="69">
                  <c:v>26095</c:v>
                </c:pt>
                <c:pt idx="70">
                  <c:v>26096</c:v>
                </c:pt>
                <c:pt idx="71">
                  <c:v>26097</c:v>
                </c:pt>
                <c:pt idx="72">
                  <c:v>26098</c:v>
                </c:pt>
                <c:pt idx="73">
                  <c:v>26099</c:v>
                </c:pt>
                <c:pt idx="74">
                  <c:v>26100</c:v>
                </c:pt>
                <c:pt idx="75">
                  <c:v>26101</c:v>
                </c:pt>
                <c:pt idx="76">
                  <c:v>26102</c:v>
                </c:pt>
                <c:pt idx="77">
                  <c:v>26103</c:v>
                </c:pt>
                <c:pt idx="78">
                  <c:v>26104</c:v>
                </c:pt>
                <c:pt idx="79">
                  <c:v>26105</c:v>
                </c:pt>
                <c:pt idx="80">
                  <c:v>26106</c:v>
                </c:pt>
                <c:pt idx="81">
                  <c:v>26107</c:v>
                </c:pt>
                <c:pt idx="82">
                  <c:v>26108</c:v>
                </c:pt>
                <c:pt idx="83">
                  <c:v>26109</c:v>
                </c:pt>
                <c:pt idx="84">
                  <c:v>26110</c:v>
                </c:pt>
                <c:pt idx="85">
                  <c:v>26111</c:v>
                </c:pt>
                <c:pt idx="86">
                  <c:v>26112</c:v>
                </c:pt>
                <c:pt idx="87">
                  <c:v>26113</c:v>
                </c:pt>
                <c:pt idx="88">
                  <c:v>26114</c:v>
                </c:pt>
                <c:pt idx="89">
                  <c:v>26115</c:v>
                </c:pt>
                <c:pt idx="90">
                  <c:v>26116</c:v>
                </c:pt>
                <c:pt idx="91">
                  <c:v>26117</c:v>
                </c:pt>
                <c:pt idx="92">
                  <c:v>26118</c:v>
                </c:pt>
                <c:pt idx="93">
                  <c:v>26119</c:v>
                </c:pt>
                <c:pt idx="94">
                  <c:v>26120</c:v>
                </c:pt>
                <c:pt idx="95">
                  <c:v>26121</c:v>
                </c:pt>
                <c:pt idx="96">
                  <c:v>26122</c:v>
                </c:pt>
                <c:pt idx="97">
                  <c:v>26123</c:v>
                </c:pt>
                <c:pt idx="98">
                  <c:v>26124</c:v>
                </c:pt>
                <c:pt idx="99">
                  <c:v>26125</c:v>
                </c:pt>
                <c:pt idx="100">
                  <c:v>26126</c:v>
                </c:pt>
                <c:pt idx="101">
                  <c:v>26127</c:v>
                </c:pt>
                <c:pt idx="102">
                  <c:v>26128</c:v>
                </c:pt>
                <c:pt idx="103">
                  <c:v>26129</c:v>
                </c:pt>
                <c:pt idx="104">
                  <c:v>26130</c:v>
                </c:pt>
                <c:pt idx="105">
                  <c:v>26131</c:v>
                </c:pt>
                <c:pt idx="106">
                  <c:v>26132</c:v>
                </c:pt>
                <c:pt idx="107">
                  <c:v>26133</c:v>
                </c:pt>
                <c:pt idx="108">
                  <c:v>26134</c:v>
                </c:pt>
                <c:pt idx="109">
                  <c:v>26135</c:v>
                </c:pt>
                <c:pt idx="110">
                  <c:v>26136</c:v>
                </c:pt>
                <c:pt idx="111">
                  <c:v>26137</c:v>
                </c:pt>
                <c:pt idx="112">
                  <c:v>26138</c:v>
                </c:pt>
                <c:pt idx="113">
                  <c:v>26139</c:v>
                </c:pt>
                <c:pt idx="114">
                  <c:v>26140</c:v>
                </c:pt>
                <c:pt idx="115">
                  <c:v>26141</c:v>
                </c:pt>
                <c:pt idx="116">
                  <c:v>26142</c:v>
                </c:pt>
                <c:pt idx="117">
                  <c:v>26143</c:v>
                </c:pt>
                <c:pt idx="118">
                  <c:v>26144</c:v>
                </c:pt>
                <c:pt idx="119">
                  <c:v>26145</c:v>
                </c:pt>
                <c:pt idx="120">
                  <c:v>26146</c:v>
                </c:pt>
                <c:pt idx="121">
                  <c:v>26147</c:v>
                </c:pt>
                <c:pt idx="122">
                  <c:v>26148</c:v>
                </c:pt>
                <c:pt idx="123">
                  <c:v>26149</c:v>
                </c:pt>
                <c:pt idx="124">
                  <c:v>26150</c:v>
                </c:pt>
                <c:pt idx="125">
                  <c:v>26151</c:v>
                </c:pt>
                <c:pt idx="126">
                  <c:v>26152</c:v>
                </c:pt>
                <c:pt idx="127">
                  <c:v>26153</c:v>
                </c:pt>
                <c:pt idx="128">
                  <c:v>26154</c:v>
                </c:pt>
                <c:pt idx="129">
                  <c:v>26155</c:v>
                </c:pt>
                <c:pt idx="130">
                  <c:v>26156</c:v>
                </c:pt>
                <c:pt idx="131">
                  <c:v>26157</c:v>
                </c:pt>
                <c:pt idx="132">
                  <c:v>26158</c:v>
                </c:pt>
                <c:pt idx="133">
                  <c:v>26159</c:v>
                </c:pt>
                <c:pt idx="134">
                  <c:v>26160</c:v>
                </c:pt>
                <c:pt idx="135">
                  <c:v>26161</c:v>
                </c:pt>
                <c:pt idx="136">
                  <c:v>26162</c:v>
                </c:pt>
                <c:pt idx="137">
                  <c:v>26163</c:v>
                </c:pt>
                <c:pt idx="138">
                  <c:v>26164</c:v>
                </c:pt>
                <c:pt idx="139">
                  <c:v>26165</c:v>
                </c:pt>
                <c:pt idx="140">
                  <c:v>26166</c:v>
                </c:pt>
                <c:pt idx="141">
                  <c:v>26167</c:v>
                </c:pt>
                <c:pt idx="142">
                  <c:v>26168</c:v>
                </c:pt>
                <c:pt idx="143">
                  <c:v>26169</c:v>
                </c:pt>
                <c:pt idx="144">
                  <c:v>26170</c:v>
                </c:pt>
                <c:pt idx="145">
                  <c:v>26171</c:v>
                </c:pt>
                <c:pt idx="146">
                  <c:v>26172</c:v>
                </c:pt>
                <c:pt idx="147">
                  <c:v>26173</c:v>
                </c:pt>
                <c:pt idx="148">
                  <c:v>26174</c:v>
                </c:pt>
                <c:pt idx="149">
                  <c:v>26175</c:v>
                </c:pt>
                <c:pt idx="150">
                  <c:v>26176</c:v>
                </c:pt>
                <c:pt idx="151">
                  <c:v>26177</c:v>
                </c:pt>
                <c:pt idx="152">
                  <c:v>26178</c:v>
                </c:pt>
                <c:pt idx="153">
                  <c:v>26179</c:v>
                </c:pt>
                <c:pt idx="154">
                  <c:v>26180</c:v>
                </c:pt>
                <c:pt idx="155">
                  <c:v>26181</c:v>
                </c:pt>
                <c:pt idx="156">
                  <c:v>26182</c:v>
                </c:pt>
                <c:pt idx="157">
                  <c:v>26183</c:v>
                </c:pt>
                <c:pt idx="158">
                  <c:v>26184</c:v>
                </c:pt>
                <c:pt idx="159">
                  <c:v>26185</c:v>
                </c:pt>
                <c:pt idx="160">
                  <c:v>26186</c:v>
                </c:pt>
                <c:pt idx="161">
                  <c:v>26187</c:v>
                </c:pt>
                <c:pt idx="162">
                  <c:v>26188</c:v>
                </c:pt>
                <c:pt idx="163">
                  <c:v>26189</c:v>
                </c:pt>
                <c:pt idx="164">
                  <c:v>26190</c:v>
                </c:pt>
                <c:pt idx="165">
                  <c:v>26191</c:v>
                </c:pt>
                <c:pt idx="166">
                  <c:v>26192</c:v>
                </c:pt>
                <c:pt idx="167">
                  <c:v>26193</c:v>
                </c:pt>
                <c:pt idx="168">
                  <c:v>26194</c:v>
                </c:pt>
                <c:pt idx="169">
                  <c:v>26195</c:v>
                </c:pt>
                <c:pt idx="170">
                  <c:v>26196</c:v>
                </c:pt>
                <c:pt idx="171">
                  <c:v>26197</c:v>
                </c:pt>
                <c:pt idx="172">
                  <c:v>26198</c:v>
                </c:pt>
                <c:pt idx="173">
                  <c:v>26199</c:v>
                </c:pt>
                <c:pt idx="174">
                  <c:v>26200</c:v>
                </c:pt>
                <c:pt idx="175">
                  <c:v>26201</c:v>
                </c:pt>
                <c:pt idx="176">
                  <c:v>26202</c:v>
                </c:pt>
                <c:pt idx="177">
                  <c:v>26203</c:v>
                </c:pt>
                <c:pt idx="178">
                  <c:v>26204</c:v>
                </c:pt>
                <c:pt idx="179">
                  <c:v>26205</c:v>
                </c:pt>
                <c:pt idx="180">
                  <c:v>26206</c:v>
                </c:pt>
                <c:pt idx="181">
                  <c:v>26207</c:v>
                </c:pt>
                <c:pt idx="182">
                  <c:v>26208</c:v>
                </c:pt>
                <c:pt idx="183">
                  <c:v>26209</c:v>
                </c:pt>
                <c:pt idx="184">
                  <c:v>26210</c:v>
                </c:pt>
                <c:pt idx="185">
                  <c:v>26211</c:v>
                </c:pt>
                <c:pt idx="186">
                  <c:v>26212</c:v>
                </c:pt>
                <c:pt idx="187">
                  <c:v>26213</c:v>
                </c:pt>
                <c:pt idx="188">
                  <c:v>26214</c:v>
                </c:pt>
                <c:pt idx="189">
                  <c:v>26215</c:v>
                </c:pt>
                <c:pt idx="190">
                  <c:v>26216</c:v>
                </c:pt>
                <c:pt idx="191">
                  <c:v>26217</c:v>
                </c:pt>
                <c:pt idx="192">
                  <c:v>26218</c:v>
                </c:pt>
                <c:pt idx="193">
                  <c:v>26219</c:v>
                </c:pt>
                <c:pt idx="194">
                  <c:v>26220</c:v>
                </c:pt>
                <c:pt idx="195">
                  <c:v>26221</c:v>
                </c:pt>
                <c:pt idx="196">
                  <c:v>26222</c:v>
                </c:pt>
                <c:pt idx="197">
                  <c:v>26223</c:v>
                </c:pt>
                <c:pt idx="198">
                  <c:v>26224</c:v>
                </c:pt>
                <c:pt idx="199">
                  <c:v>26225</c:v>
                </c:pt>
                <c:pt idx="200">
                  <c:v>26226</c:v>
                </c:pt>
                <c:pt idx="201">
                  <c:v>26227</c:v>
                </c:pt>
                <c:pt idx="202">
                  <c:v>26228</c:v>
                </c:pt>
                <c:pt idx="203">
                  <c:v>26229</c:v>
                </c:pt>
                <c:pt idx="204">
                  <c:v>26230</c:v>
                </c:pt>
                <c:pt idx="205">
                  <c:v>26231</c:v>
                </c:pt>
                <c:pt idx="206">
                  <c:v>26232</c:v>
                </c:pt>
                <c:pt idx="207">
                  <c:v>26233</c:v>
                </c:pt>
                <c:pt idx="208">
                  <c:v>26234</c:v>
                </c:pt>
                <c:pt idx="209">
                  <c:v>26235</c:v>
                </c:pt>
                <c:pt idx="210">
                  <c:v>26236</c:v>
                </c:pt>
                <c:pt idx="211">
                  <c:v>26237</c:v>
                </c:pt>
                <c:pt idx="212">
                  <c:v>26238</c:v>
                </c:pt>
                <c:pt idx="213">
                  <c:v>26239</c:v>
                </c:pt>
                <c:pt idx="214">
                  <c:v>26240</c:v>
                </c:pt>
                <c:pt idx="215">
                  <c:v>26241</c:v>
                </c:pt>
                <c:pt idx="216">
                  <c:v>26242</c:v>
                </c:pt>
                <c:pt idx="217">
                  <c:v>26243</c:v>
                </c:pt>
                <c:pt idx="218">
                  <c:v>26244</c:v>
                </c:pt>
                <c:pt idx="219">
                  <c:v>26245</c:v>
                </c:pt>
                <c:pt idx="220">
                  <c:v>26246</c:v>
                </c:pt>
                <c:pt idx="221">
                  <c:v>26247</c:v>
                </c:pt>
                <c:pt idx="222">
                  <c:v>26248</c:v>
                </c:pt>
                <c:pt idx="223">
                  <c:v>26249</c:v>
                </c:pt>
                <c:pt idx="224">
                  <c:v>26250</c:v>
                </c:pt>
                <c:pt idx="225">
                  <c:v>26251</c:v>
                </c:pt>
                <c:pt idx="226">
                  <c:v>26252</c:v>
                </c:pt>
                <c:pt idx="227">
                  <c:v>26253</c:v>
                </c:pt>
                <c:pt idx="228">
                  <c:v>26254</c:v>
                </c:pt>
                <c:pt idx="229">
                  <c:v>26255</c:v>
                </c:pt>
                <c:pt idx="230">
                  <c:v>26256</c:v>
                </c:pt>
                <c:pt idx="231">
                  <c:v>26257</c:v>
                </c:pt>
                <c:pt idx="232">
                  <c:v>26258</c:v>
                </c:pt>
                <c:pt idx="233">
                  <c:v>26259</c:v>
                </c:pt>
                <c:pt idx="234">
                  <c:v>26260</c:v>
                </c:pt>
                <c:pt idx="235">
                  <c:v>26261</c:v>
                </c:pt>
                <c:pt idx="236">
                  <c:v>26262</c:v>
                </c:pt>
                <c:pt idx="237">
                  <c:v>26263</c:v>
                </c:pt>
                <c:pt idx="238">
                  <c:v>26264</c:v>
                </c:pt>
                <c:pt idx="239">
                  <c:v>26265</c:v>
                </c:pt>
                <c:pt idx="240">
                  <c:v>26266</c:v>
                </c:pt>
                <c:pt idx="241">
                  <c:v>26267</c:v>
                </c:pt>
                <c:pt idx="242">
                  <c:v>26268</c:v>
                </c:pt>
                <c:pt idx="243">
                  <c:v>26269</c:v>
                </c:pt>
                <c:pt idx="244">
                  <c:v>26270</c:v>
                </c:pt>
                <c:pt idx="245">
                  <c:v>26271</c:v>
                </c:pt>
                <c:pt idx="246">
                  <c:v>26272</c:v>
                </c:pt>
                <c:pt idx="247">
                  <c:v>26273</c:v>
                </c:pt>
                <c:pt idx="248">
                  <c:v>26274</c:v>
                </c:pt>
                <c:pt idx="249">
                  <c:v>26275</c:v>
                </c:pt>
                <c:pt idx="250">
                  <c:v>26276</c:v>
                </c:pt>
                <c:pt idx="251">
                  <c:v>26277</c:v>
                </c:pt>
                <c:pt idx="252">
                  <c:v>26278</c:v>
                </c:pt>
                <c:pt idx="253">
                  <c:v>26279</c:v>
                </c:pt>
                <c:pt idx="254">
                  <c:v>26280</c:v>
                </c:pt>
                <c:pt idx="255">
                  <c:v>26281</c:v>
                </c:pt>
                <c:pt idx="256">
                  <c:v>26282</c:v>
                </c:pt>
                <c:pt idx="257">
                  <c:v>26283</c:v>
                </c:pt>
                <c:pt idx="258">
                  <c:v>26284</c:v>
                </c:pt>
                <c:pt idx="259">
                  <c:v>26285</c:v>
                </c:pt>
                <c:pt idx="260">
                  <c:v>26286</c:v>
                </c:pt>
                <c:pt idx="261">
                  <c:v>26287</c:v>
                </c:pt>
                <c:pt idx="262">
                  <c:v>26288</c:v>
                </c:pt>
                <c:pt idx="263">
                  <c:v>26289</c:v>
                </c:pt>
                <c:pt idx="264">
                  <c:v>26290</c:v>
                </c:pt>
                <c:pt idx="265">
                  <c:v>26291</c:v>
                </c:pt>
                <c:pt idx="266">
                  <c:v>26292</c:v>
                </c:pt>
                <c:pt idx="267">
                  <c:v>26293</c:v>
                </c:pt>
                <c:pt idx="268">
                  <c:v>26294</c:v>
                </c:pt>
                <c:pt idx="269">
                  <c:v>26295</c:v>
                </c:pt>
                <c:pt idx="270">
                  <c:v>26296</c:v>
                </c:pt>
                <c:pt idx="271">
                  <c:v>26297</c:v>
                </c:pt>
                <c:pt idx="272">
                  <c:v>26298</c:v>
                </c:pt>
                <c:pt idx="273">
                  <c:v>26299</c:v>
                </c:pt>
                <c:pt idx="274">
                  <c:v>26300</c:v>
                </c:pt>
                <c:pt idx="275">
                  <c:v>26301</c:v>
                </c:pt>
                <c:pt idx="276">
                  <c:v>26302</c:v>
                </c:pt>
                <c:pt idx="277">
                  <c:v>26303</c:v>
                </c:pt>
                <c:pt idx="278">
                  <c:v>26304</c:v>
                </c:pt>
                <c:pt idx="279">
                  <c:v>26305</c:v>
                </c:pt>
                <c:pt idx="280">
                  <c:v>26306</c:v>
                </c:pt>
                <c:pt idx="281">
                  <c:v>26307</c:v>
                </c:pt>
                <c:pt idx="282">
                  <c:v>26308</c:v>
                </c:pt>
                <c:pt idx="283">
                  <c:v>26309</c:v>
                </c:pt>
                <c:pt idx="284">
                  <c:v>26310</c:v>
                </c:pt>
                <c:pt idx="285">
                  <c:v>26311</c:v>
                </c:pt>
                <c:pt idx="286">
                  <c:v>26312</c:v>
                </c:pt>
                <c:pt idx="287">
                  <c:v>26313</c:v>
                </c:pt>
                <c:pt idx="288">
                  <c:v>26314</c:v>
                </c:pt>
                <c:pt idx="289">
                  <c:v>26315</c:v>
                </c:pt>
                <c:pt idx="290">
                  <c:v>26316</c:v>
                </c:pt>
                <c:pt idx="291">
                  <c:v>26317</c:v>
                </c:pt>
                <c:pt idx="292">
                  <c:v>26318</c:v>
                </c:pt>
              </c:numCache>
            </c:numRef>
          </c:cat>
          <c:val>
            <c:numRef>
              <c:f>павПол!$K$1:$K$500</c:f>
              <c:numCache>
                <c:formatCode>General</c:formatCode>
                <c:ptCount val="500"/>
                <c:pt idx="0">
                  <c:v>227</c:v>
                </c:pt>
                <c:pt idx="1">
                  <c:v>218.5926</c:v>
                </c:pt>
                <c:pt idx="2">
                  <c:v>210.18520000000001</c:v>
                </c:pt>
                <c:pt idx="3">
                  <c:v>201.77779999999998</c:v>
                </c:pt>
                <c:pt idx="4">
                  <c:v>193.37040000000007</c:v>
                </c:pt>
                <c:pt idx="5">
                  <c:v>184.96300000000002</c:v>
                </c:pt>
                <c:pt idx="6">
                  <c:v>176.55550000000002</c:v>
                </c:pt>
                <c:pt idx="7">
                  <c:v>168.1481</c:v>
                </c:pt>
                <c:pt idx="8">
                  <c:v>159.74069999999998</c:v>
                </c:pt>
                <c:pt idx="9">
                  <c:v>151.33330000000001</c:v>
                </c:pt>
                <c:pt idx="10">
                  <c:v>142.92590000000001</c:v>
                </c:pt>
                <c:pt idx="11">
                  <c:v>134.51850000000002</c:v>
                </c:pt>
                <c:pt idx="12">
                  <c:v>126.11110000000002</c:v>
                </c:pt>
                <c:pt idx="13">
                  <c:v>117.7037</c:v>
                </c:pt>
                <c:pt idx="14">
                  <c:v>109.2963</c:v>
                </c:pt>
                <c:pt idx="15">
                  <c:v>100.88889999999998</c:v>
                </c:pt>
                <c:pt idx="16">
                  <c:v>92.481460000000027</c:v>
                </c:pt>
                <c:pt idx="17">
                  <c:v>84.074060000000003</c:v>
                </c:pt>
                <c:pt idx="18">
                  <c:v>75.666660000000007</c:v>
                </c:pt>
                <c:pt idx="19">
                  <c:v>67.259250000000023</c:v>
                </c:pt>
                <c:pt idx="20">
                  <c:v>58.851839999999946</c:v>
                </c:pt>
                <c:pt idx="21">
                  <c:v>50.444439999999993</c:v>
                </c:pt>
                <c:pt idx="22">
                  <c:v>42.037030000000001</c:v>
                </c:pt>
                <c:pt idx="23">
                  <c:v>33.629620000000003</c:v>
                </c:pt>
                <c:pt idx="24">
                  <c:v>25.222219999999883</c:v>
                </c:pt>
                <c:pt idx="25">
                  <c:v>16.814810000000037</c:v>
                </c:pt>
                <c:pt idx="26" formatCode="0.00E+00">
                  <c:v>0</c:v>
                </c:pt>
                <c:pt idx="27">
                  <c:v>12.803030000000005</c:v>
                </c:pt>
                <c:pt idx="28">
                  <c:v>25.606060000000031</c:v>
                </c:pt>
                <c:pt idx="29">
                  <c:v>38.409089999999999</c:v>
                </c:pt>
                <c:pt idx="30">
                  <c:v>51.212120000000013</c:v>
                </c:pt>
                <c:pt idx="31">
                  <c:v>64.015150000000006</c:v>
                </c:pt>
                <c:pt idx="32">
                  <c:v>76.818179999999998</c:v>
                </c:pt>
                <c:pt idx="33">
                  <c:v>89.621220000000022</c:v>
                </c:pt>
                <c:pt idx="34">
                  <c:v>102.42420000000004</c:v>
                </c:pt>
                <c:pt idx="35">
                  <c:v>115.2273</c:v>
                </c:pt>
                <c:pt idx="36">
                  <c:v>128.03030000000001</c:v>
                </c:pt>
                <c:pt idx="37">
                  <c:v>140.83330000000001</c:v>
                </c:pt>
                <c:pt idx="38">
                  <c:v>153.63640000000001</c:v>
                </c:pt>
                <c:pt idx="39">
                  <c:v>166.43940000000001</c:v>
                </c:pt>
                <c:pt idx="40">
                  <c:v>179.2424</c:v>
                </c:pt>
                <c:pt idx="41">
                  <c:v>192.0454</c:v>
                </c:pt>
                <c:pt idx="42">
                  <c:v>204.84840000000028</c:v>
                </c:pt>
                <c:pt idx="43">
                  <c:v>217.6515</c:v>
                </c:pt>
                <c:pt idx="44">
                  <c:v>230.4545</c:v>
                </c:pt>
                <c:pt idx="45">
                  <c:v>243.25750000000002</c:v>
                </c:pt>
                <c:pt idx="46">
                  <c:v>256.06049999999999</c:v>
                </c:pt>
                <c:pt idx="47">
                  <c:v>268.86360000000002</c:v>
                </c:pt>
                <c:pt idx="48">
                  <c:v>281.66660000000002</c:v>
                </c:pt>
                <c:pt idx="49">
                  <c:v>294.46969999999999</c:v>
                </c:pt>
                <c:pt idx="50">
                  <c:v>307.27269999999999</c:v>
                </c:pt>
                <c:pt idx="51">
                  <c:v>320.07569999999964</c:v>
                </c:pt>
                <c:pt idx="52">
                  <c:v>332.87880000000001</c:v>
                </c:pt>
                <c:pt idx="53">
                  <c:v>345.68180000000001</c:v>
                </c:pt>
                <c:pt idx="54">
                  <c:v>358.48489999999964</c:v>
                </c:pt>
                <c:pt idx="55">
                  <c:v>371.28789999999969</c:v>
                </c:pt>
                <c:pt idx="56">
                  <c:v>384.09089999999946</c:v>
                </c:pt>
                <c:pt idx="57">
                  <c:v>396.89400000000001</c:v>
                </c:pt>
                <c:pt idx="58">
                  <c:v>409.697</c:v>
                </c:pt>
                <c:pt idx="59">
                  <c:v>422.50009999999946</c:v>
                </c:pt>
                <c:pt idx="60">
                  <c:v>435.30309999999946</c:v>
                </c:pt>
                <c:pt idx="61">
                  <c:v>448.10609999999946</c:v>
                </c:pt>
                <c:pt idx="62">
                  <c:v>460.9092</c:v>
                </c:pt>
                <c:pt idx="63">
                  <c:v>473.7122</c:v>
                </c:pt>
                <c:pt idx="64">
                  <c:v>486.51529999999946</c:v>
                </c:pt>
                <c:pt idx="65">
                  <c:v>499.31829999999945</c:v>
                </c:pt>
                <c:pt idx="66">
                  <c:v>512.12130000000002</c:v>
                </c:pt>
                <c:pt idx="67">
                  <c:v>524.92439999999999</c:v>
                </c:pt>
                <c:pt idx="68">
                  <c:v>537.72739999999999</c:v>
                </c:pt>
                <c:pt idx="69">
                  <c:v>550.53049999999996</c:v>
                </c:pt>
                <c:pt idx="70">
                  <c:v>563.33349999999996</c:v>
                </c:pt>
                <c:pt idx="71">
                  <c:v>576.13649999999996</c:v>
                </c:pt>
                <c:pt idx="72">
                  <c:v>588.93959999999936</c:v>
                </c:pt>
                <c:pt idx="73">
                  <c:v>601.74259999999936</c:v>
                </c:pt>
                <c:pt idx="74">
                  <c:v>614.54570000000001</c:v>
                </c:pt>
                <c:pt idx="75">
                  <c:v>627.34870000000001</c:v>
                </c:pt>
                <c:pt idx="76">
                  <c:v>640.15170000000001</c:v>
                </c:pt>
                <c:pt idx="77">
                  <c:v>652.95479999999998</c:v>
                </c:pt>
                <c:pt idx="78">
                  <c:v>665.75779999999997</c:v>
                </c:pt>
                <c:pt idx="79">
                  <c:v>678.56089999999938</c:v>
                </c:pt>
                <c:pt idx="80">
                  <c:v>691.36389999999938</c:v>
                </c:pt>
                <c:pt idx="81">
                  <c:v>704.16690000000006</c:v>
                </c:pt>
                <c:pt idx="82">
                  <c:v>716.96989999999937</c:v>
                </c:pt>
                <c:pt idx="83">
                  <c:v>729.77290000000005</c:v>
                </c:pt>
                <c:pt idx="84">
                  <c:v>742.57590000000005</c:v>
                </c:pt>
                <c:pt idx="85">
                  <c:v>755.37890000000004</c:v>
                </c:pt>
                <c:pt idx="86">
                  <c:v>768.18190000000004</c:v>
                </c:pt>
                <c:pt idx="87">
                  <c:v>780.98500000000001</c:v>
                </c:pt>
                <c:pt idx="88">
                  <c:v>793.78800000000092</c:v>
                </c:pt>
                <c:pt idx="89">
                  <c:v>806.59090000000003</c:v>
                </c:pt>
                <c:pt idx="90">
                  <c:v>819.39400000000001</c:v>
                </c:pt>
                <c:pt idx="91">
                  <c:v>845</c:v>
                </c:pt>
                <c:pt idx="92">
                  <c:v>837</c:v>
                </c:pt>
                <c:pt idx="93">
                  <c:v>828</c:v>
                </c:pt>
                <c:pt idx="94">
                  <c:v>820</c:v>
                </c:pt>
                <c:pt idx="95">
                  <c:v>812.2</c:v>
                </c:pt>
                <c:pt idx="96">
                  <c:v>804.4</c:v>
                </c:pt>
                <c:pt idx="97">
                  <c:v>796.6</c:v>
                </c:pt>
                <c:pt idx="98">
                  <c:v>788.8</c:v>
                </c:pt>
                <c:pt idx="99">
                  <c:v>781.00009999999997</c:v>
                </c:pt>
                <c:pt idx="100">
                  <c:v>773.20010000000002</c:v>
                </c:pt>
                <c:pt idx="101">
                  <c:v>765.40009999999938</c:v>
                </c:pt>
                <c:pt idx="102">
                  <c:v>757.6001</c:v>
                </c:pt>
                <c:pt idx="103">
                  <c:v>749.80009999999936</c:v>
                </c:pt>
                <c:pt idx="104">
                  <c:v>742.00009999999997</c:v>
                </c:pt>
                <c:pt idx="105">
                  <c:v>734.20010000000002</c:v>
                </c:pt>
                <c:pt idx="106">
                  <c:v>726.40009999999938</c:v>
                </c:pt>
                <c:pt idx="107">
                  <c:v>718.60019999999997</c:v>
                </c:pt>
                <c:pt idx="108">
                  <c:v>710.80019999999786</c:v>
                </c:pt>
                <c:pt idx="109">
                  <c:v>703.00019999999938</c:v>
                </c:pt>
                <c:pt idx="110">
                  <c:v>695.2002</c:v>
                </c:pt>
                <c:pt idx="111">
                  <c:v>687.40019999999936</c:v>
                </c:pt>
                <c:pt idx="112">
                  <c:v>679.60019999999997</c:v>
                </c:pt>
                <c:pt idx="113">
                  <c:v>671.80019999999786</c:v>
                </c:pt>
                <c:pt idx="114">
                  <c:v>664.00019999999938</c:v>
                </c:pt>
                <c:pt idx="115">
                  <c:v>656.20030000000054</c:v>
                </c:pt>
                <c:pt idx="116">
                  <c:v>648.40030000000002</c:v>
                </c:pt>
                <c:pt idx="117">
                  <c:v>640.60029999999938</c:v>
                </c:pt>
                <c:pt idx="118">
                  <c:v>632.80029999999749</c:v>
                </c:pt>
                <c:pt idx="119">
                  <c:v>625.00030000000004</c:v>
                </c:pt>
                <c:pt idx="120">
                  <c:v>617.20030000000054</c:v>
                </c:pt>
                <c:pt idx="121">
                  <c:v>609.40030000000002</c:v>
                </c:pt>
                <c:pt idx="122">
                  <c:v>601.60029999999938</c:v>
                </c:pt>
                <c:pt idx="123">
                  <c:v>593.80039999999997</c:v>
                </c:pt>
                <c:pt idx="124">
                  <c:v>586.00040000000001</c:v>
                </c:pt>
                <c:pt idx="125">
                  <c:v>578.20030000000054</c:v>
                </c:pt>
                <c:pt idx="126">
                  <c:v>570.40030000000002</c:v>
                </c:pt>
                <c:pt idx="127">
                  <c:v>562.60029999999938</c:v>
                </c:pt>
                <c:pt idx="128">
                  <c:v>554.80029999999749</c:v>
                </c:pt>
                <c:pt idx="129">
                  <c:v>547.00019999999938</c:v>
                </c:pt>
                <c:pt idx="130">
                  <c:v>539.20030000000054</c:v>
                </c:pt>
                <c:pt idx="131">
                  <c:v>531.40030000000002</c:v>
                </c:pt>
                <c:pt idx="132">
                  <c:v>523.60019999999997</c:v>
                </c:pt>
                <c:pt idx="133">
                  <c:v>515.80019999999786</c:v>
                </c:pt>
                <c:pt idx="134">
                  <c:v>508.00020000000001</c:v>
                </c:pt>
                <c:pt idx="135">
                  <c:v>500.20009999999934</c:v>
                </c:pt>
                <c:pt idx="136">
                  <c:v>492.40009999999904</c:v>
                </c:pt>
                <c:pt idx="137">
                  <c:v>484.6001</c:v>
                </c:pt>
                <c:pt idx="138">
                  <c:v>476.80009999999999</c:v>
                </c:pt>
                <c:pt idx="139">
                  <c:v>463</c:v>
                </c:pt>
                <c:pt idx="140">
                  <c:v>446</c:v>
                </c:pt>
                <c:pt idx="141">
                  <c:v>438</c:v>
                </c:pt>
                <c:pt idx="142">
                  <c:v>430</c:v>
                </c:pt>
                <c:pt idx="143">
                  <c:v>430</c:v>
                </c:pt>
                <c:pt idx="144">
                  <c:v>422</c:v>
                </c:pt>
                <c:pt idx="145">
                  <c:v>410</c:v>
                </c:pt>
                <c:pt idx="146">
                  <c:v>405</c:v>
                </c:pt>
                <c:pt idx="147">
                  <c:v>406.66669999999999</c:v>
                </c:pt>
                <c:pt idx="148">
                  <c:v>410</c:v>
                </c:pt>
                <c:pt idx="149">
                  <c:v>405</c:v>
                </c:pt>
                <c:pt idx="150">
                  <c:v>397</c:v>
                </c:pt>
                <c:pt idx="151">
                  <c:v>397</c:v>
                </c:pt>
                <c:pt idx="152">
                  <c:v>397</c:v>
                </c:pt>
                <c:pt idx="153">
                  <c:v>397</c:v>
                </c:pt>
                <c:pt idx="154">
                  <c:v>389</c:v>
                </c:pt>
                <c:pt idx="155">
                  <c:v>385</c:v>
                </c:pt>
                <c:pt idx="156">
                  <c:v>381</c:v>
                </c:pt>
                <c:pt idx="157">
                  <c:v>381</c:v>
                </c:pt>
                <c:pt idx="158">
                  <c:v>381</c:v>
                </c:pt>
                <c:pt idx="159">
                  <c:v>381</c:v>
                </c:pt>
                <c:pt idx="160">
                  <c:v>377</c:v>
                </c:pt>
                <c:pt idx="161">
                  <c:v>373</c:v>
                </c:pt>
                <c:pt idx="162">
                  <c:v>373</c:v>
                </c:pt>
                <c:pt idx="163">
                  <c:v>374.33329999999904</c:v>
                </c:pt>
                <c:pt idx="164">
                  <c:v>377</c:v>
                </c:pt>
                <c:pt idx="165">
                  <c:v>373</c:v>
                </c:pt>
                <c:pt idx="166">
                  <c:v>373</c:v>
                </c:pt>
                <c:pt idx="167">
                  <c:v>375</c:v>
                </c:pt>
                <c:pt idx="168">
                  <c:v>373</c:v>
                </c:pt>
                <c:pt idx="169">
                  <c:v>373</c:v>
                </c:pt>
                <c:pt idx="170">
                  <c:v>375</c:v>
                </c:pt>
                <c:pt idx="171">
                  <c:v>377</c:v>
                </c:pt>
                <c:pt idx="172">
                  <c:v>381</c:v>
                </c:pt>
                <c:pt idx="173">
                  <c:v>381</c:v>
                </c:pt>
                <c:pt idx="174">
                  <c:v>381</c:v>
                </c:pt>
                <c:pt idx="175">
                  <c:v>377</c:v>
                </c:pt>
                <c:pt idx="176">
                  <c:v>377</c:v>
                </c:pt>
                <c:pt idx="177">
                  <c:v>373</c:v>
                </c:pt>
                <c:pt idx="178">
                  <c:v>373</c:v>
                </c:pt>
                <c:pt idx="179">
                  <c:v>376.2</c:v>
                </c:pt>
                <c:pt idx="180">
                  <c:v>379.4</c:v>
                </c:pt>
                <c:pt idx="181">
                  <c:v>382.6</c:v>
                </c:pt>
                <c:pt idx="182">
                  <c:v>385.8</c:v>
                </c:pt>
                <c:pt idx="183">
                  <c:v>389</c:v>
                </c:pt>
                <c:pt idx="184">
                  <c:v>392.2</c:v>
                </c:pt>
                <c:pt idx="185">
                  <c:v>395.4</c:v>
                </c:pt>
                <c:pt idx="186">
                  <c:v>398.6</c:v>
                </c:pt>
                <c:pt idx="187">
                  <c:v>405</c:v>
                </c:pt>
                <c:pt idx="188">
                  <c:v>397</c:v>
                </c:pt>
                <c:pt idx="189">
                  <c:v>393</c:v>
                </c:pt>
                <c:pt idx="190">
                  <c:v>393</c:v>
                </c:pt>
                <c:pt idx="191">
                  <c:v>389</c:v>
                </c:pt>
                <c:pt idx="192">
                  <c:v>385</c:v>
                </c:pt>
                <c:pt idx="193">
                  <c:v>385</c:v>
                </c:pt>
                <c:pt idx="194">
                  <c:v>385</c:v>
                </c:pt>
                <c:pt idx="195">
                  <c:v>386.33329999999904</c:v>
                </c:pt>
                <c:pt idx="196">
                  <c:v>389</c:v>
                </c:pt>
                <c:pt idx="197">
                  <c:v>388.95099999999945</c:v>
                </c:pt>
                <c:pt idx="198">
                  <c:v>388.90199999999845</c:v>
                </c:pt>
                <c:pt idx="199">
                  <c:v>388.85300000000001</c:v>
                </c:pt>
                <c:pt idx="200">
                  <c:v>388.80400000000031</c:v>
                </c:pt>
                <c:pt idx="201">
                  <c:v>388.75490000000002</c:v>
                </c:pt>
                <c:pt idx="202">
                  <c:v>388.70589999999999</c:v>
                </c:pt>
                <c:pt idx="203">
                  <c:v>388.65690000000001</c:v>
                </c:pt>
                <c:pt idx="204">
                  <c:v>388.60790000000031</c:v>
                </c:pt>
                <c:pt idx="205">
                  <c:v>388.55889999999999</c:v>
                </c:pt>
                <c:pt idx="206">
                  <c:v>388.50990000000002</c:v>
                </c:pt>
                <c:pt idx="207">
                  <c:v>388.46089999999964</c:v>
                </c:pt>
                <c:pt idx="208">
                  <c:v>388.41189999999875</c:v>
                </c:pt>
                <c:pt idx="209">
                  <c:v>388.36290000000002</c:v>
                </c:pt>
                <c:pt idx="210">
                  <c:v>388.31380000000001</c:v>
                </c:pt>
                <c:pt idx="211">
                  <c:v>388.26480000000032</c:v>
                </c:pt>
                <c:pt idx="212">
                  <c:v>388.2158</c:v>
                </c:pt>
                <c:pt idx="213">
                  <c:v>388.16680000000002</c:v>
                </c:pt>
                <c:pt idx="214">
                  <c:v>388.11780000000039</c:v>
                </c:pt>
                <c:pt idx="215">
                  <c:v>388.06880000000001</c:v>
                </c:pt>
                <c:pt idx="216">
                  <c:v>388.01980000000032</c:v>
                </c:pt>
                <c:pt idx="217">
                  <c:v>387.9708</c:v>
                </c:pt>
                <c:pt idx="218">
                  <c:v>387.92179999999809</c:v>
                </c:pt>
                <c:pt idx="219">
                  <c:v>387.87270000000001</c:v>
                </c:pt>
                <c:pt idx="220">
                  <c:v>387.82369999999946</c:v>
                </c:pt>
                <c:pt idx="221">
                  <c:v>387.7747</c:v>
                </c:pt>
                <c:pt idx="222">
                  <c:v>387.72569999999905</c:v>
                </c:pt>
                <c:pt idx="223">
                  <c:v>387.67669999999964</c:v>
                </c:pt>
                <c:pt idx="224">
                  <c:v>387.6277</c:v>
                </c:pt>
                <c:pt idx="225">
                  <c:v>387.57869999999946</c:v>
                </c:pt>
                <c:pt idx="226">
                  <c:v>387.52969999999999</c:v>
                </c:pt>
                <c:pt idx="227">
                  <c:v>387.48069999999905</c:v>
                </c:pt>
                <c:pt idx="228">
                  <c:v>387.43159999999779</c:v>
                </c:pt>
                <c:pt idx="229">
                  <c:v>387.38260000000002</c:v>
                </c:pt>
                <c:pt idx="230">
                  <c:v>387.33359999999874</c:v>
                </c:pt>
                <c:pt idx="231">
                  <c:v>387.28460000000001</c:v>
                </c:pt>
                <c:pt idx="232">
                  <c:v>387.23559999999844</c:v>
                </c:pt>
                <c:pt idx="233">
                  <c:v>387.1866</c:v>
                </c:pt>
                <c:pt idx="234">
                  <c:v>387.13760000000002</c:v>
                </c:pt>
                <c:pt idx="235">
                  <c:v>387.08859999999845</c:v>
                </c:pt>
                <c:pt idx="236">
                  <c:v>387.03960000000001</c:v>
                </c:pt>
                <c:pt idx="237">
                  <c:v>386.99049999999875</c:v>
                </c:pt>
                <c:pt idx="238">
                  <c:v>386.94149999999934</c:v>
                </c:pt>
                <c:pt idx="239">
                  <c:v>386.89249999999964</c:v>
                </c:pt>
                <c:pt idx="240">
                  <c:v>386.84350000000001</c:v>
                </c:pt>
                <c:pt idx="241">
                  <c:v>386.79449999999946</c:v>
                </c:pt>
                <c:pt idx="242">
                  <c:v>386.74549999999999</c:v>
                </c:pt>
                <c:pt idx="243">
                  <c:v>386.69649999999905</c:v>
                </c:pt>
                <c:pt idx="244">
                  <c:v>386.64740000000046</c:v>
                </c:pt>
                <c:pt idx="245">
                  <c:v>386.59839999999815</c:v>
                </c:pt>
                <c:pt idx="246">
                  <c:v>386.54940000000039</c:v>
                </c:pt>
                <c:pt idx="247">
                  <c:v>386.50040000000001</c:v>
                </c:pt>
                <c:pt idx="248">
                  <c:v>386.45129999999875</c:v>
                </c:pt>
                <c:pt idx="249">
                  <c:v>386.40229999999946</c:v>
                </c:pt>
                <c:pt idx="250">
                  <c:v>386.35329999999999</c:v>
                </c:pt>
                <c:pt idx="251">
                  <c:v>386.30430000000001</c:v>
                </c:pt>
                <c:pt idx="252">
                  <c:v>386.2552</c:v>
                </c:pt>
                <c:pt idx="253">
                  <c:v>386.20619999999815</c:v>
                </c:pt>
                <c:pt idx="254">
                  <c:v>386.15720000000039</c:v>
                </c:pt>
                <c:pt idx="255">
                  <c:v>386.10820000000001</c:v>
                </c:pt>
                <c:pt idx="256">
                  <c:v>386.0591</c:v>
                </c:pt>
                <c:pt idx="257">
                  <c:v>386.01009999999945</c:v>
                </c:pt>
                <c:pt idx="258">
                  <c:v>385.96109999999874</c:v>
                </c:pt>
                <c:pt idx="259">
                  <c:v>385.91199999999844</c:v>
                </c:pt>
                <c:pt idx="260">
                  <c:v>385.863</c:v>
                </c:pt>
                <c:pt idx="261">
                  <c:v>385.81400000000002</c:v>
                </c:pt>
                <c:pt idx="262">
                  <c:v>385.76499999999999</c:v>
                </c:pt>
                <c:pt idx="263">
                  <c:v>385.71589999999946</c:v>
                </c:pt>
                <c:pt idx="264">
                  <c:v>385.6669</c:v>
                </c:pt>
                <c:pt idx="265">
                  <c:v>385.61790000000002</c:v>
                </c:pt>
                <c:pt idx="266">
                  <c:v>385.56880000000001</c:v>
                </c:pt>
                <c:pt idx="267">
                  <c:v>385.51980000000032</c:v>
                </c:pt>
                <c:pt idx="268">
                  <c:v>385.4708</c:v>
                </c:pt>
                <c:pt idx="269">
                  <c:v>385.42179999999809</c:v>
                </c:pt>
                <c:pt idx="270">
                  <c:v>385.37270000000001</c:v>
                </c:pt>
                <c:pt idx="271">
                  <c:v>385.32369999999946</c:v>
                </c:pt>
                <c:pt idx="272">
                  <c:v>385.2747</c:v>
                </c:pt>
                <c:pt idx="273">
                  <c:v>385.22559999999845</c:v>
                </c:pt>
                <c:pt idx="274">
                  <c:v>385.17660000000001</c:v>
                </c:pt>
                <c:pt idx="275">
                  <c:v>385.12760000000031</c:v>
                </c:pt>
                <c:pt idx="276">
                  <c:v>385.07859999999874</c:v>
                </c:pt>
                <c:pt idx="277">
                  <c:v>385.02949999999964</c:v>
                </c:pt>
                <c:pt idx="278">
                  <c:v>384.98049999999904</c:v>
                </c:pt>
                <c:pt idx="279">
                  <c:v>384.93149999999844</c:v>
                </c:pt>
                <c:pt idx="280">
                  <c:v>384.88249999999999</c:v>
                </c:pt>
                <c:pt idx="281">
                  <c:v>384.83339999999845</c:v>
                </c:pt>
                <c:pt idx="282">
                  <c:v>384.78440000000001</c:v>
                </c:pt>
                <c:pt idx="283">
                  <c:v>384.73539999999815</c:v>
                </c:pt>
                <c:pt idx="284">
                  <c:v>384.68639999999874</c:v>
                </c:pt>
                <c:pt idx="285">
                  <c:v>384.63729999999964</c:v>
                </c:pt>
                <c:pt idx="286">
                  <c:v>384.58829999999875</c:v>
                </c:pt>
                <c:pt idx="287">
                  <c:v>384.53929999999946</c:v>
                </c:pt>
                <c:pt idx="288">
                  <c:v>384.49029999999874</c:v>
                </c:pt>
                <c:pt idx="289">
                  <c:v>384.44119999999845</c:v>
                </c:pt>
                <c:pt idx="290">
                  <c:v>384.3922</c:v>
                </c:pt>
                <c:pt idx="291">
                  <c:v>384.34320000000002</c:v>
                </c:pt>
                <c:pt idx="292">
                  <c:v>384.29419999999874</c:v>
                </c:pt>
              </c:numCache>
            </c:numRef>
          </c:val>
        </c:ser>
        <c:marker val="1"/>
        <c:axId val="122340864"/>
        <c:axId val="122342784"/>
      </c:lineChart>
      <c:dateAx>
        <c:axId val="122340864"/>
        <c:scaling>
          <c:orientation val="minMax"/>
        </c:scaling>
        <c:axPos val="b"/>
        <c:numFmt formatCode="[$-419]d\ mmm;@" sourceLinked="0"/>
        <c:tickLblPos val="nextTo"/>
        <c:crossAx val="122342784"/>
        <c:crosses val="autoZero"/>
        <c:auto val="1"/>
        <c:lblOffset val="100"/>
        <c:baseTimeUnit val="days"/>
        <c:majorUnit val="4"/>
        <c:majorTimeUnit val="months"/>
      </c:dateAx>
      <c:valAx>
        <c:axId val="122342784"/>
        <c:scaling>
          <c:orientation val="minMax"/>
        </c:scaling>
        <c:axPos val="l"/>
        <c:numFmt formatCode="General" sourceLinked="1"/>
        <c:tickLblPos val="nextTo"/>
        <c:crossAx val="122340864"/>
        <c:crosses val="autoZero"/>
        <c:crossBetween val="between"/>
        <c:majorUnit val="2000"/>
      </c:valAx>
      <c:spPr>
        <a:solidFill>
          <a:srgbClr val="D4DAD6"/>
        </a:solidFill>
      </c:spPr>
    </c:plotArea>
    <c:plotVisOnly val="1"/>
    <c:dispBlanksAs val="gap"/>
  </c:chart>
  <c:spPr>
    <a:solidFill>
      <a:schemeClr val="bg1"/>
    </a:solidFill>
    <a:ln>
      <a:noFill/>
    </a:ln>
  </c:sp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6692543239787316"/>
          <c:y val="0.13261378913001701"/>
          <c:w val="0.7903395248670837"/>
          <c:h val="0.77238362559276696"/>
        </c:manualLayout>
      </c:layout>
      <c:lineChart>
        <c:grouping val="standard"/>
        <c:ser>
          <c:idx val="0"/>
          <c:order val="0"/>
          <c:spPr>
            <a:ln>
              <a:solidFill>
                <a:srgbClr val="47ABAE"/>
              </a:solidFill>
            </a:ln>
          </c:spPr>
          <c:marker>
            <c:symbol val="none"/>
          </c:marker>
          <c:cat>
            <c:numRef>
              <c:f>павПол!$M$1:$M$500</c:f>
              <c:numCache>
                <c:formatCode>dd/mm/yyyy;@</c:formatCode>
                <c:ptCount val="500"/>
                <c:pt idx="0">
                  <c:v>27856</c:v>
                </c:pt>
                <c:pt idx="1">
                  <c:v>27857</c:v>
                </c:pt>
                <c:pt idx="2">
                  <c:v>27858</c:v>
                </c:pt>
                <c:pt idx="3">
                  <c:v>27859</c:v>
                </c:pt>
                <c:pt idx="4">
                  <c:v>27860</c:v>
                </c:pt>
                <c:pt idx="5">
                  <c:v>27861</c:v>
                </c:pt>
                <c:pt idx="6">
                  <c:v>27862</c:v>
                </c:pt>
                <c:pt idx="7">
                  <c:v>27863</c:v>
                </c:pt>
                <c:pt idx="8">
                  <c:v>27864</c:v>
                </c:pt>
                <c:pt idx="9">
                  <c:v>27865</c:v>
                </c:pt>
                <c:pt idx="10">
                  <c:v>27866</c:v>
                </c:pt>
                <c:pt idx="11">
                  <c:v>27867</c:v>
                </c:pt>
                <c:pt idx="12">
                  <c:v>27868</c:v>
                </c:pt>
                <c:pt idx="13">
                  <c:v>27869</c:v>
                </c:pt>
                <c:pt idx="14">
                  <c:v>27870</c:v>
                </c:pt>
                <c:pt idx="15">
                  <c:v>27871</c:v>
                </c:pt>
                <c:pt idx="16">
                  <c:v>27872</c:v>
                </c:pt>
                <c:pt idx="17">
                  <c:v>27873</c:v>
                </c:pt>
                <c:pt idx="18">
                  <c:v>27874</c:v>
                </c:pt>
                <c:pt idx="19">
                  <c:v>27875</c:v>
                </c:pt>
                <c:pt idx="20">
                  <c:v>27876</c:v>
                </c:pt>
                <c:pt idx="21">
                  <c:v>27877</c:v>
                </c:pt>
                <c:pt idx="22">
                  <c:v>27878</c:v>
                </c:pt>
                <c:pt idx="23">
                  <c:v>27879</c:v>
                </c:pt>
                <c:pt idx="24">
                  <c:v>27880</c:v>
                </c:pt>
                <c:pt idx="25">
                  <c:v>27881</c:v>
                </c:pt>
                <c:pt idx="26">
                  <c:v>27882</c:v>
                </c:pt>
                <c:pt idx="27">
                  <c:v>27883</c:v>
                </c:pt>
                <c:pt idx="28">
                  <c:v>27884</c:v>
                </c:pt>
                <c:pt idx="29">
                  <c:v>27885</c:v>
                </c:pt>
                <c:pt idx="30">
                  <c:v>27886</c:v>
                </c:pt>
                <c:pt idx="31">
                  <c:v>27887</c:v>
                </c:pt>
                <c:pt idx="32">
                  <c:v>27888</c:v>
                </c:pt>
                <c:pt idx="33">
                  <c:v>27889</c:v>
                </c:pt>
                <c:pt idx="34">
                  <c:v>27890</c:v>
                </c:pt>
                <c:pt idx="35">
                  <c:v>27891</c:v>
                </c:pt>
                <c:pt idx="36">
                  <c:v>27892</c:v>
                </c:pt>
                <c:pt idx="37">
                  <c:v>27893</c:v>
                </c:pt>
                <c:pt idx="38">
                  <c:v>27894</c:v>
                </c:pt>
                <c:pt idx="39">
                  <c:v>27895</c:v>
                </c:pt>
                <c:pt idx="40">
                  <c:v>27896</c:v>
                </c:pt>
                <c:pt idx="41">
                  <c:v>27897</c:v>
                </c:pt>
                <c:pt idx="42">
                  <c:v>27898</c:v>
                </c:pt>
                <c:pt idx="43">
                  <c:v>27899</c:v>
                </c:pt>
                <c:pt idx="44">
                  <c:v>27900</c:v>
                </c:pt>
                <c:pt idx="45">
                  <c:v>27901</c:v>
                </c:pt>
                <c:pt idx="46">
                  <c:v>27902</c:v>
                </c:pt>
                <c:pt idx="47">
                  <c:v>27903</c:v>
                </c:pt>
                <c:pt idx="48">
                  <c:v>27904</c:v>
                </c:pt>
                <c:pt idx="49">
                  <c:v>27905</c:v>
                </c:pt>
                <c:pt idx="50">
                  <c:v>27906</c:v>
                </c:pt>
                <c:pt idx="51">
                  <c:v>27907</c:v>
                </c:pt>
                <c:pt idx="52">
                  <c:v>27908</c:v>
                </c:pt>
                <c:pt idx="53">
                  <c:v>27909</c:v>
                </c:pt>
                <c:pt idx="54">
                  <c:v>27910</c:v>
                </c:pt>
                <c:pt idx="55">
                  <c:v>27911</c:v>
                </c:pt>
                <c:pt idx="56">
                  <c:v>27912</c:v>
                </c:pt>
                <c:pt idx="57">
                  <c:v>27913</c:v>
                </c:pt>
                <c:pt idx="58">
                  <c:v>27914</c:v>
                </c:pt>
                <c:pt idx="59">
                  <c:v>27915</c:v>
                </c:pt>
                <c:pt idx="60">
                  <c:v>27916</c:v>
                </c:pt>
                <c:pt idx="61">
                  <c:v>27917</c:v>
                </c:pt>
                <c:pt idx="62">
                  <c:v>27918</c:v>
                </c:pt>
                <c:pt idx="63">
                  <c:v>27919</c:v>
                </c:pt>
                <c:pt idx="64">
                  <c:v>27920</c:v>
                </c:pt>
                <c:pt idx="65">
                  <c:v>27921</c:v>
                </c:pt>
                <c:pt idx="66">
                  <c:v>27922</c:v>
                </c:pt>
                <c:pt idx="67">
                  <c:v>27923</c:v>
                </c:pt>
                <c:pt idx="68">
                  <c:v>27924</c:v>
                </c:pt>
                <c:pt idx="69">
                  <c:v>27925</c:v>
                </c:pt>
                <c:pt idx="70">
                  <c:v>27926</c:v>
                </c:pt>
                <c:pt idx="71">
                  <c:v>27927</c:v>
                </c:pt>
                <c:pt idx="72">
                  <c:v>27928</c:v>
                </c:pt>
                <c:pt idx="73">
                  <c:v>27929</c:v>
                </c:pt>
                <c:pt idx="74">
                  <c:v>27930</c:v>
                </c:pt>
                <c:pt idx="75">
                  <c:v>27931</c:v>
                </c:pt>
                <c:pt idx="76">
                  <c:v>27932</c:v>
                </c:pt>
                <c:pt idx="77">
                  <c:v>27933</c:v>
                </c:pt>
                <c:pt idx="78">
                  <c:v>27934</c:v>
                </c:pt>
                <c:pt idx="79">
                  <c:v>27935</c:v>
                </c:pt>
                <c:pt idx="80">
                  <c:v>27936</c:v>
                </c:pt>
                <c:pt idx="81">
                  <c:v>27937</c:v>
                </c:pt>
                <c:pt idx="82">
                  <c:v>27938</c:v>
                </c:pt>
                <c:pt idx="83">
                  <c:v>27939</c:v>
                </c:pt>
                <c:pt idx="84">
                  <c:v>27940</c:v>
                </c:pt>
                <c:pt idx="85">
                  <c:v>27941</c:v>
                </c:pt>
                <c:pt idx="86">
                  <c:v>27942</c:v>
                </c:pt>
                <c:pt idx="87">
                  <c:v>27943</c:v>
                </c:pt>
                <c:pt idx="88">
                  <c:v>27944</c:v>
                </c:pt>
                <c:pt idx="89">
                  <c:v>27945</c:v>
                </c:pt>
                <c:pt idx="90">
                  <c:v>27946</c:v>
                </c:pt>
                <c:pt idx="91">
                  <c:v>27947</c:v>
                </c:pt>
                <c:pt idx="92">
                  <c:v>27948</c:v>
                </c:pt>
                <c:pt idx="93">
                  <c:v>27949</c:v>
                </c:pt>
                <c:pt idx="94">
                  <c:v>27950</c:v>
                </c:pt>
                <c:pt idx="95">
                  <c:v>27951</c:v>
                </c:pt>
                <c:pt idx="96">
                  <c:v>27952</c:v>
                </c:pt>
                <c:pt idx="97">
                  <c:v>27953</c:v>
                </c:pt>
                <c:pt idx="98">
                  <c:v>27954</c:v>
                </c:pt>
                <c:pt idx="99">
                  <c:v>27955</c:v>
                </c:pt>
                <c:pt idx="100">
                  <c:v>27956</c:v>
                </c:pt>
                <c:pt idx="101">
                  <c:v>27957</c:v>
                </c:pt>
                <c:pt idx="102">
                  <c:v>27958</c:v>
                </c:pt>
                <c:pt idx="103">
                  <c:v>27959</c:v>
                </c:pt>
                <c:pt idx="104">
                  <c:v>27960</c:v>
                </c:pt>
                <c:pt idx="105">
                  <c:v>27961</c:v>
                </c:pt>
                <c:pt idx="106">
                  <c:v>27962</c:v>
                </c:pt>
                <c:pt idx="107">
                  <c:v>27963</c:v>
                </c:pt>
                <c:pt idx="108">
                  <c:v>27964</c:v>
                </c:pt>
                <c:pt idx="109">
                  <c:v>27965</c:v>
                </c:pt>
                <c:pt idx="110">
                  <c:v>27966</c:v>
                </c:pt>
                <c:pt idx="111">
                  <c:v>27967</c:v>
                </c:pt>
                <c:pt idx="112">
                  <c:v>27968</c:v>
                </c:pt>
                <c:pt idx="113">
                  <c:v>27969</c:v>
                </c:pt>
                <c:pt idx="114">
                  <c:v>27970</c:v>
                </c:pt>
                <c:pt idx="115">
                  <c:v>27971</c:v>
                </c:pt>
                <c:pt idx="116">
                  <c:v>27972</c:v>
                </c:pt>
                <c:pt idx="117">
                  <c:v>27973</c:v>
                </c:pt>
                <c:pt idx="118">
                  <c:v>27974</c:v>
                </c:pt>
                <c:pt idx="119">
                  <c:v>27975</c:v>
                </c:pt>
                <c:pt idx="120">
                  <c:v>27976</c:v>
                </c:pt>
                <c:pt idx="121">
                  <c:v>27977</c:v>
                </c:pt>
              </c:numCache>
            </c:numRef>
          </c:cat>
          <c:val>
            <c:numRef>
              <c:f>павПол!$N$1:$N$500</c:f>
              <c:numCache>
                <c:formatCode>General</c:formatCode>
                <c:ptCount val="500"/>
                <c:pt idx="0">
                  <c:v>196</c:v>
                </c:pt>
                <c:pt idx="1">
                  <c:v>200</c:v>
                </c:pt>
                <c:pt idx="2">
                  <c:v>204</c:v>
                </c:pt>
                <c:pt idx="3">
                  <c:v>207</c:v>
                </c:pt>
                <c:pt idx="4">
                  <c:v>215</c:v>
                </c:pt>
                <c:pt idx="5">
                  <c:v>238</c:v>
                </c:pt>
                <c:pt idx="6">
                  <c:v>262</c:v>
                </c:pt>
                <c:pt idx="7">
                  <c:v>350</c:v>
                </c:pt>
                <c:pt idx="8">
                  <c:v>415</c:v>
                </c:pt>
                <c:pt idx="9">
                  <c:v>551</c:v>
                </c:pt>
                <c:pt idx="10">
                  <c:v>789</c:v>
                </c:pt>
                <c:pt idx="11">
                  <c:v>1020</c:v>
                </c:pt>
                <c:pt idx="12">
                  <c:v>1350</c:v>
                </c:pt>
                <c:pt idx="13">
                  <c:v>1900</c:v>
                </c:pt>
                <c:pt idx="14">
                  <c:v>2360</c:v>
                </c:pt>
                <c:pt idx="15">
                  <c:v>2360</c:v>
                </c:pt>
                <c:pt idx="16">
                  <c:v>2380</c:v>
                </c:pt>
                <c:pt idx="17">
                  <c:v>2720</c:v>
                </c:pt>
                <c:pt idx="18">
                  <c:v>2790</c:v>
                </c:pt>
                <c:pt idx="19">
                  <c:v>2750</c:v>
                </c:pt>
                <c:pt idx="20">
                  <c:v>2750</c:v>
                </c:pt>
                <c:pt idx="21">
                  <c:v>2790</c:v>
                </c:pt>
                <c:pt idx="22">
                  <c:v>2820</c:v>
                </c:pt>
                <c:pt idx="23">
                  <c:v>2840</c:v>
                </c:pt>
                <c:pt idx="24">
                  <c:v>2850</c:v>
                </c:pt>
                <c:pt idx="25">
                  <c:v>2860</c:v>
                </c:pt>
                <c:pt idx="26">
                  <c:v>2860</c:v>
                </c:pt>
                <c:pt idx="27">
                  <c:v>2870</c:v>
                </c:pt>
                <c:pt idx="28">
                  <c:v>2880</c:v>
                </c:pt>
                <c:pt idx="29">
                  <c:v>2890</c:v>
                </c:pt>
                <c:pt idx="30">
                  <c:v>2890</c:v>
                </c:pt>
                <c:pt idx="31">
                  <c:v>2890</c:v>
                </c:pt>
                <c:pt idx="32">
                  <c:v>2870</c:v>
                </c:pt>
                <c:pt idx="33">
                  <c:v>2850</c:v>
                </c:pt>
                <c:pt idx="34">
                  <c:v>2870</c:v>
                </c:pt>
                <c:pt idx="35">
                  <c:v>2890</c:v>
                </c:pt>
                <c:pt idx="36">
                  <c:v>2930</c:v>
                </c:pt>
                <c:pt idx="37">
                  <c:v>2960</c:v>
                </c:pt>
                <c:pt idx="38">
                  <c:v>2990</c:v>
                </c:pt>
                <c:pt idx="39">
                  <c:v>3040</c:v>
                </c:pt>
                <c:pt idx="40">
                  <c:v>3080</c:v>
                </c:pt>
                <c:pt idx="41">
                  <c:v>3150</c:v>
                </c:pt>
                <c:pt idx="42">
                  <c:v>3180</c:v>
                </c:pt>
                <c:pt idx="43">
                  <c:v>3200</c:v>
                </c:pt>
                <c:pt idx="44">
                  <c:v>3240</c:v>
                </c:pt>
                <c:pt idx="45">
                  <c:v>3310</c:v>
                </c:pt>
                <c:pt idx="46">
                  <c:v>3360</c:v>
                </c:pt>
                <c:pt idx="47">
                  <c:v>3400</c:v>
                </c:pt>
                <c:pt idx="48">
                  <c:v>3440</c:v>
                </c:pt>
                <c:pt idx="49">
                  <c:v>3460</c:v>
                </c:pt>
                <c:pt idx="50">
                  <c:v>3510</c:v>
                </c:pt>
                <c:pt idx="51">
                  <c:v>3540</c:v>
                </c:pt>
                <c:pt idx="52">
                  <c:v>3550</c:v>
                </c:pt>
                <c:pt idx="53">
                  <c:v>3540</c:v>
                </c:pt>
                <c:pt idx="54">
                  <c:v>3470</c:v>
                </c:pt>
                <c:pt idx="55">
                  <c:v>3380</c:v>
                </c:pt>
                <c:pt idx="56">
                  <c:v>3220</c:v>
                </c:pt>
                <c:pt idx="57">
                  <c:v>2920</c:v>
                </c:pt>
                <c:pt idx="58">
                  <c:v>2520</c:v>
                </c:pt>
                <c:pt idx="59">
                  <c:v>2010</c:v>
                </c:pt>
                <c:pt idx="60">
                  <c:v>1600</c:v>
                </c:pt>
                <c:pt idx="61">
                  <c:v>1360</c:v>
                </c:pt>
                <c:pt idx="62">
                  <c:v>1180</c:v>
                </c:pt>
                <c:pt idx="63">
                  <c:v>1080</c:v>
                </c:pt>
                <c:pt idx="64">
                  <c:v>1000</c:v>
                </c:pt>
                <c:pt idx="65">
                  <c:v>927</c:v>
                </c:pt>
                <c:pt idx="66">
                  <c:v>906</c:v>
                </c:pt>
                <c:pt idx="67">
                  <c:v>906</c:v>
                </c:pt>
                <c:pt idx="68">
                  <c:v>949</c:v>
                </c:pt>
                <c:pt idx="69">
                  <c:v>974</c:v>
                </c:pt>
                <c:pt idx="70">
                  <c:v>966</c:v>
                </c:pt>
                <c:pt idx="71">
                  <c:v>962</c:v>
                </c:pt>
                <c:pt idx="72">
                  <c:v>985</c:v>
                </c:pt>
                <c:pt idx="73">
                  <c:v>1050</c:v>
                </c:pt>
                <c:pt idx="74">
                  <c:v>1090</c:v>
                </c:pt>
                <c:pt idx="75">
                  <c:v>1110</c:v>
                </c:pt>
                <c:pt idx="76">
                  <c:v>1190</c:v>
                </c:pt>
                <c:pt idx="77">
                  <c:v>1230</c:v>
                </c:pt>
                <c:pt idx="78">
                  <c:v>1300</c:v>
                </c:pt>
                <c:pt idx="79">
                  <c:v>1360</c:v>
                </c:pt>
                <c:pt idx="80">
                  <c:v>1380</c:v>
                </c:pt>
                <c:pt idx="81">
                  <c:v>1380</c:v>
                </c:pt>
                <c:pt idx="82">
                  <c:v>1340</c:v>
                </c:pt>
                <c:pt idx="83">
                  <c:v>1280</c:v>
                </c:pt>
                <c:pt idx="84">
                  <c:v>1220</c:v>
                </c:pt>
                <c:pt idx="85">
                  <c:v>1160</c:v>
                </c:pt>
                <c:pt idx="86">
                  <c:v>1100</c:v>
                </c:pt>
                <c:pt idx="87">
                  <c:v>1030</c:v>
                </c:pt>
                <c:pt idx="88">
                  <c:v>966</c:v>
                </c:pt>
                <c:pt idx="89">
                  <c:v>910</c:v>
                </c:pt>
                <c:pt idx="90">
                  <c:v>863</c:v>
                </c:pt>
                <c:pt idx="91">
                  <c:v>854</c:v>
                </c:pt>
                <c:pt idx="92">
                  <c:v>854</c:v>
                </c:pt>
                <c:pt idx="93">
                  <c:v>845</c:v>
                </c:pt>
                <c:pt idx="94">
                  <c:v>841</c:v>
                </c:pt>
                <c:pt idx="95">
                  <c:v>850</c:v>
                </c:pt>
                <c:pt idx="96">
                  <c:v>880</c:v>
                </c:pt>
                <c:pt idx="97">
                  <c:v>923</c:v>
                </c:pt>
                <c:pt idx="98">
                  <c:v>987</c:v>
                </c:pt>
                <c:pt idx="99">
                  <c:v>1050</c:v>
                </c:pt>
                <c:pt idx="100">
                  <c:v>1100</c:v>
                </c:pt>
                <c:pt idx="101">
                  <c:v>1110</c:v>
                </c:pt>
                <c:pt idx="102">
                  <c:v>1110</c:v>
                </c:pt>
                <c:pt idx="103">
                  <c:v>1100</c:v>
                </c:pt>
                <c:pt idx="104">
                  <c:v>1070</c:v>
                </c:pt>
                <c:pt idx="105">
                  <c:v>1040</c:v>
                </c:pt>
                <c:pt idx="106">
                  <c:v>1010</c:v>
                </c:pt>
                <c:pt idx="107">
                  <c:v>971</c:v>
                </c:pt>
                <c:pt idx="108">
                  <c:v>927</c:v>
                </c:pt>
                <c:pt idx="109">
                  <c:v>880</c:v>
                </c:pt>
                <c:pt idx="110">
                  <c:v>820</c:v>
                </c:pt>
                <c:pt idx="111">
                  <c:v>777</c:v>
                </c:pt>
                <c:pt idx="112">
                  <c:v>725</c:v>
                </c:pt>
                <c:pt idx="113">
                  <c:v>682</c:v>
                </c:pt>
                <c:pt idx="114">
                  <c:v>622</c:v>
                </c:pt>
                <c:pt idx="115">
                  <c:v>583</c:v>
                </c:pt>
                <c:pt idx="116">
                  <c:v>550</c:v>
                </c:pt>
                <c:pt idx="117">
                  <c:v>525</c:v>
                </c:pt>
                <c:pt idx="118">
                  <c:v>504</c:v>
                </c:pt>
                <c:pt idx="119">
                  <c:v>479</c:v>
                </c:pt>
                <c:pt idx="120">
                  <c:v>463</c:v>
                </c:pt>
                <c:pt idx="121">
                  <c:v>455</c:v>
                </c:pt>
              </c:numCache>
            </c:numRef>
          </c:val>
        </c:ser>
        <c:ser>
          <c:idx val="1"/>
          <c:order val="1"/>
          <c:marker>
            <c:symbol val="none"/>
          </c:marker>
          <c:cat>
            <c:numRef>
              <c:f>павПол!$M$1:$M$500</c:f>
              <c:numCache>
                <c:formatCode>dd/mm/yyyy;@</c:formatCode>
                <c:ptCount val="500"/>
                <c:pt idx="0">
                  <c:v>27856</c:v>
                </c:pt>
                <c:pt idx="1">
                  <c:v>27857</c:v>
                </c:pt>
                <c:pt idx="2">
                  <c:v>27858</c:v>
                </c:pt>
                <c:pt idx="3">
                  <c:v>27859</c:v>
                </c:pt>
                <c:pt idx="4">
                  <c:v>27860</c:v>
                </c:pt>
                <c:pt idx="5">
                  <c:v>27861</c:v>
                </c:pt>
                <c:pt idx="6">
                  <c:v>27862</c:v>
                </c:pt>
                <c:pt idx="7">
                  <c:v>27863</c:v>
                </c:pt>
                <c:pt idx="8">
                  <c:v>27864</c:v>
                </c:pt>
                <c:pt idx="9">
                  <c:v>27865</c:v>
                </c:pt>
                <c:pt idx="10">
                  <c:v>27866</c:v>
                </c:pt>
                <c:pt idx="11">
                  <c:v>27867</c:v>
                </c:pt>
                <c:pt idx="12">
                  <c:v>27868</c:v>
                </c:pt>
                <c:pt idx="13">
                  <c:v>27869</c:v>
                </c:pt>
                <c:pt idx="14">
                  <c:v>27870</c:v>
                </c:pt>
                <c:pt idx="15">
                  <c:v>27871</c:v>
                </c:pt>
                <c:pt idx="16">
                  <c:v>27872</c:v>
                </c:pt>
                <c:pt idx="17">
                  <c:v>27873</c:v>
                </c:pt>
                <c:pt idx="18">
                  <c:v>27874</c:v>
                </c:pt>
                <c:pt idx="19">
                  <c:v>27875</c:v>
                </c:pt>
                <c:pt idx="20">
                  <c:v>27876</c:v>
                </c:pt>
                <c:pt idx="21">
                  <c:v>27877</c:v>
                </c:pt>
                <c:pt idx="22">
                  <c:v>27878</c:v>
                </c:pt>
                <c:pt idx="23">
                  <c:v>27879</c:v>
                </c:pt>
                <c:pt idx="24">
                  <c:v>27880</c:v>
                </c:pt>
                <c:pt idx="25">
                  <c:v>27881</c:v>
                </c:pt>
                <c:pt idx="26">
                  <c:v>27882</c:v>
                </c:pt>
                <c:pt idx="27">
                  <c:v>27883</c:v>
                </c:pt>
                <c:pt idx="28">
                  <c:v>27884</c:v>
                </c:pt>
                <c:pt idx="29">
                  <c:v>27885</c:v>
                </c:pt>
                <c:pt idx="30">
                  <c:v>27886</c:v>
                </c:pt>
                <c:pt idx="31">
                  <c:v>27887</c:v>
                </c:pt>
                <c:pt idx="32">
                  <c:v>27888</c:v>
                </c:pt>
                <c:pt idx="33">
                  <c:v>27889</c:v>
                </c:pt>
                <c:pt idx="34">
                  <c:v>27890</c:v>
                </c:pt>
                <c:pt idx="35">
                  <c:v>27891</c:v>
                </c:pt>
                <c:pt idx="36">
                  <c:v>27892</c:v>
                </c:pt>
                <c:pt idx="37">
                  <c:v>27893</c:v>
                </c:pt>
                <c:pt idx="38">
                  <c:v>27894</c:v>
                </c:pt>
                <c:pt idx="39">
                  <c:v>27895</c:v>
                </c:pt>
                <c:pt idx="40">
                  <c:v>27896</c:v>
                </c:pt>
                <c:pt idx="41">
                  <c:v>27897</c:v>
                </c:pt>
                <c:pt idx="42">
                  <c:v>27898</c:v>
                </c:pt>
                <c:pt idx="43">
                  <c:v>27899</c:v>
                </c:pt>
                <c:pt idx="44">
                  <c:v>27900</c:v>
                </c:pt>
                <c:pt idx="45">
                  <c:v>27901</c:v>
                </c:pt>
                <c:pt idx="46">
                  <c:v>27902</c:v>
                </c:pt>
                <c:pt idx="47">
                  <c:v>27903</c:v>
                </c:pt>
                <c:pt idx="48">
                  <c:v>27904</c:v>
                </c:pt>
                <c:pt idx="49">
                  <c:v>27905</c:v>
                </c:pt>
                <c:pt idx="50">
                  <c:v>27906</c:v>
                </c:pt>
                <c:pt idx="51">
                  <c:v>27907</c:v>
                </c:pt>
                <c:pt idx="52">
                  <c:v>27908</c:v>
                </c:pt>
                <c:pt idx="53">
                  <c:v>27909</c:v>
                </c:pt>
                <c:pt idx="54">
                  <c:v>27910</c:v>
                </c:pt>
                <c:pt idx="55">
                  <c:v>27911</c:v>
                </c:pt>
                <c:pt idx="56">
                  <c:v>27912</c:v>
                </c:pt>
                <c:pt idx="57">
                  <c:v>27913</c:v>
                </c:pt>
                <c:pt idx="58">
                  <c:v>27914</c:v>
                </c:pt>
                <c:pt idx="59">
                  <c:v>27915</c:v>
                </c:pt>
                <c:pt idx="60">
                  <c:v>27916</c:v>
                </c:pt>
                <c:pt idx="61">
                  <c:v>27917</c:v>
                </c:pt>
                <c:pt idx="62">
                  <c:v>27918</c:v>
                </c:pt>
                <c:pt idx="63">
                  <c:v>27919</c:v>
                </c:pt>
                <c:pt idx="64">
                  <c:v>27920</c:v>
                </c:pt>
                <c:pt idx="65">
                  <c:v>27921</c:v>
                </c:pt>
                <c:pt idx="66">
                  <c:v>27922</c:v>
                </c:pt>
                <c:pt idx="67">
                  <c:v>27923</c:v>
                </c:pt>
                <c:pt idx="68">
                  <c:v>27924</c:v>
                </c:pt>
                <c:pt idx="69">
                  <c:v>27925</c:v>
                </c:pt>
                <c:pt idx="70">
                  <c:v>27926</c:v>
                </c:pt>
                <c:pt idx="71">
                  <c:v>27927</c:v>
                </c:pt>
                <c:pt idx="72">
                  <c:v>27928</c:v>
                </c:pt>
                <c:pt idx="73">
                  <c:v>27929</c:v>
                </c:pt>
                <c:pt idx="74">
                  <c:v>27930</c:v>
                </c:pt>
                <c:pt idx="75">
                  <c:v>27931</c:v>
                </c:pt>
                <c:pt idx="76">
                  <c:v>27932</c:v>
                </c:pt>
                <c:pt idx="77">
                  <c:v>27933</c:v>
                </c:pt>
                <c:pt idx="78">
                  <c:v>27934</c:v>
                </c:pt>
                <c:pt idx="79">
                  <c:v>27935</c:v>
                </c:pt>
                <c:pt idx="80">
                  <c:v>27936</c:v>
                </c:pt>
                <c:pt idx="81">
                  <c:v>27937</c:v>
                </c:pt>
                <c:pt idx="82">
                  <c:v>27938</c:v>
                </c:pt>
                <c:pt idx="83">
                  <c:v>27939</c:v>
                </c:pt>
                <c:pt idx="84">
                  <c:v>27940</c:v>
                </c:pt>
                <c:pt idx="85">
                  <c:v>27941</c:v>
                </c:pt>
                <c:pt idx="86">
                  <c:v>27942</c:v>
                </c:pt>
                <c:pt idx="87">
                  <c:v>27943</c:v>
                </c:pt>
                <c:pt idx="88">
                  <c:v>27944</c:v>
                </c:pt>
                <c:pt idx="89">
                  <c:v>27945</c:v>
                </c:pt>
                <c:pt idx="90">
                  <c:v>27946</c:v>
                </c:pt>
                <c:pt idx="91">
                  <c:v>27947</c:v>
                </c:pt>
                <c:pt idx="92">
                  <c:v>27948</c:v>
                </c:pt>
                <c:pt idx="93">
                  <c:v>27949</c:v>
                </c:pt>
                <c:pt idx="94">
                  <c:v>27950</c:v>
                </c:pt>
                <c:pt idx="95">
                  <c:v>27951</c:v>
                </c:pt>
                <c:pt idx="96">
                  <c:v>27952</c:v>
                </c:pt>
                <c:pt idx="97">
                  <c:v>27953</c:v>
                </c:pt>
                <c:pt idx="98">
                  <c:v>27954</c:v>
                </c:pt>
                <c:pt idx="99">
                  <c:v>27955</c:v>
                </c:pt>
                <c:pt idx="100">
                  <c:v>27956</c:v>
                </c:pt>
                <c:pt idx="101">
                  <c:v>27957</c:v>
                </c:pt>
                <c:pt idx="102">
                  <c:v>27958</c:v>
                </c:pt>
                <c:pt idx="103">
                  <c:v>27959</c:v>
                </c:pt>
                <c:pt idx="104">
                  <c:v>27960</c:v>
                </c:pt>
                <c:pt idx="105">
                  <c:v>27961</c:v>
                </c:pt>
                <c:pt idx="106">
                  <c:v>27962</c:v>
                </c:pt>
                <c:pt idx="107">
                  <c:v>27963</c:v>
                </c:pt>
                <c:pt idx="108">
                  <c:v>27964</c:v>
                </c:pt>
                <c:pt idx="109">
                  <c:v>27965</c:v>
                </c:pt>
                <c:pt idx="110">
                  <c:v>27966</c:v>
                </c:pt>
                <c:pt idx="111">
                  <c:v>27967</c:v>
                </c:pt>
                <c:pt idx="112">
                  <c:v>27968</c:v>
                </c:pt>
                <c:pt idx="113">
                  <c:v>27969</c:v>
                </c:pt>
                <c:pt idx="114">
                  <c:v>27970</c:v>
                </c:pt>
                <c:pt idx="115">
                  <c:v>27971</c:v>
                </c:pt>
                <c:pt idx="116">
                  <c:v>27972</c:v>
                </c:pt>
                <c:pt idx="117">
                  <c:v>27973</c:v>
                </c:pt>
                <c:pt idx="118">
                  <c:v>27974</c:v>
                </c:pt>
                <c:pt idx="119">
                  <c:v>27975</c:v>
                </c:pt>
                <c:pt idx="120">
                  <c:v>27976</c:v>
                </c:pt>
                <c:pt idx="121">
                  <c:v>27977</c:v>
                </c:pt>
              </c:numCache>
            </c:numRef>
          </c:cat>
          <c:val>
            <c:numRef>
              <c:f>павПол!$O$1:$O$500</c:f>
              <c:numCache>
                <c:formatCode>General</c:formatCode>
                <c:ptCount val="500"/>
                <c:pt idx="0">
                  <c:v>196</c:v>
                </c:pt>
                <c:pt idx="1">
                  <c:v>200</c:v>
                </c:pt>
                <c:pt idx="2">
                  <c:v>204</c:v>
                </c:pt>
                <c:pt idx="3">
                  <c:v>207</c:v>
                </c:pt>
                <c:pt idx="4">
                  <c:v>202.86</c:v>
                </c:pt>
                <c:pt idx="5">
                  <c:v>198.72</c:v>
                </c:pt>
                <c:pt idx="6">
                  <c:v>194.58</c:v>
                </c:pt>
                <c:pt idx="7">
                  <c:v>190.44</c:v>
                </c:pt>
                <c:pt idx="8">
                  <c:v>186.3</c:v>
                </c:pt>
                <c:pt idx="9">
                  <c:v>182.16</c:v>
                </c:pt>
                <c:pt idx="10">
                  <c:v>178.02</c:v>
                </c:pt>
                <c:pt idx="11">
                  <c:v>173.88000000000028</c:v>
                </c:pt>
                <c:pt idx="12">
                  <c:v>169.73999999999998</c:v>
                </c:pt>
                <c:pt idx="13">
                  <c:v>165.6</c:v>
                </c:pt>
                <c:pt idx="14">
                  <c:v>161.46</c:v>
                </c:pt>
                <c:pt idx="15">
                  <c:v>157.32000000000008</c:v>
                </c:pt>
                <c:pt idx="16">
                  <c:v>153.18</c:v>
                </c:pt>
                <c:pt idx="17">
                  <c:v>149.04</c:v>
                </c:pt>
                <c:pt idx="18">
                  <c:v>144.9</c:v>
                </c:pt>
                <c:pt idx="19">
                  <c:v>140.76</c:v>
                </c:pt>
                <c:pt idx="20">
                  <c:v>136.62</c:v>
                </c:pt>
                <c:pt idx="21">
                  <c:v>132.48000000000008</c:v>
                </c:pt>
                <c:pt idx="22">
                  <c:v>128.34</c:v>
                </c:pt>
                <c:pt idx="23">
                  <c:v>124.2</c:v>
                </c:pt>
                <c:pt idx="24">
                  <c:v>120.06</c:v>
                </c:pt>
                <c:pt idx="25">
                  <c:v>115.92</c:v>
                </c:pt>
                <c:pt idx="26">
                  <c:v>111.78</c:v>
                </c:pt>
                <c:pt idx="27">
                  <c:v>107.64</c:v>
                </c:pt>
                <c:pt idx="28">
                  <c:v>103.5</c:v>
                </c:pt>
                <c:pt idx="29">
                  <c:v>99.360020000000006</c:v>
                </c:pt>
                <c:pt idx="30">
                  <c:v>95.220020000000005</c:v>
                </c:pt>
                <c:pt idx="31">
                  <c:v>91.080020000000005</c:v>
                </c:pt>
                <c:pt idx="32">
                  <c:v>86.940020000000246</c:v>
                </c:pt>
                <c:pt idx="33">
                  <c:v>82.800020000000004</c:v>
                </c:pt>
                <c:pt idx="34">
                  <c:v>78.660020000000003</c:v>
                </c:pt>
                <c:pt idx="35">
                  <c:v>74.520020000000002</c:v>
                </c:pt>
                <c:pt idx="36">
                  <c:v>70.380020000000002</c:v>
                </c:pt>
                <c:pt idx="37">
                  <c:v>66.240020000000143</c:v>
                </c:pt>
                <c:pt idx="38">
                  <c:v>62.100020000000001</c:v>
                </c:pt>
                <c:pt idx="39">
                  <c:v>57.96002</c:v>
                </c:pt>
                <c:pt idx="40">
                  <c:v>53.820010000000003</c:v>
                </c:pt>
                <c:pt idx="41">
                  <c:v>49.680020000000006</c:v>
                </c:pt>
                <c:pt idx="42">
                  <c:v>45.540020000000005</c:v>
                </c:pt>
                <c:pt idx="43">
                  <c:v>41.400010000000002</c:v>
                </c:pt>
                <c:pt idx="44">
                  <c:v>37.260010000000044</c:v>
                </c:pt>
                <c:pt idx="45">
                  <c:v>33.120010000000043</c:v>
                </c:pt>
                <c:pt idx="46">
                  <c:v>28.980009999999883</c:v>
                </c:pt>
                <c:pt idx="47">
                  <c:v>24.840009999999992</c:v>
                </c:pt>
                <c:pt idx="48">
                  <c:v>20.700009999999988</c:v>
                </c:pt>
                <c:pt idx="49">
                  <c:v>16.560009999999959</c:v>
                </c:pt>
                <c:pt idx="50">
                  <c:v>12.42</c:v>
                </c:pt>
                <c:pt idx="51">
                  <c:v>8.2800030000000024</c:v>
                </c:pt>
                <c:pt idx="52" formatCode="0.00E+00">
                  <c:v>0</c:v>
                </c:pt>
                <c:pt idx="53">
                  <c:v>6.5</c:v>
                </c:pt>
                <c:pt idx="54">
                  <c:v>13</c:v>
                </c:pt>
                <c:pt idx="55">
                  <c:v>19.5</c:v>
                </c:pt>
                <c:pt idx="56">
                  <c:v>26</c:v>
                </c:pt>
                <c:pt idx="57">
                  <c:v>32.5</c:v>
                </c:pt>
                <c:pt idx="58">
                  <c:v>39</c:v>
                </c:pt>
                <c:pt idx="59">
                  <c:v>45.5</c:v>
                </c:pt>
                <c:pt idx="60">
                  <c:v>52</c:v>
                </c:pt>
                <c:pt idx="61">
                  <c:v>58.5</c:v>
                </c:pt>
                <c:pt idx="62">
                  <c:v>65</c:v>
                </c:pt>
                <c:pt idx="63">
                  <c:v>71.5</c:v>
                </c:pt>
                <c:pt idx="64">
                  <c:v>78</c:v>
                </c:pt>
                <c:pt idx="65">
                  <c:v>84.5</c:v>
                </c:pt>
                <c:pt idx="66">
                  <c:v>91</c:v>
                </c:pt>
                <c:pt idx="67">
                  <c:v>97.5</c:v>
                </c:pt>
                <c:pt idx="68">
                  <c:v>104</c:v>
                </c:pt>
                <c:pt idx="69">
                  <c:v>110.5</c:v>
                </c:pt>
                <c:pt idx="70">
                  <c:v>117</c:v>
                </c:pt>
                <c:pt idx="71">
                  <c:v>123.5</c:v>
                </c:pt>
                <c:pt idx="72">
                  <c:v>130</c:v>
                </c:pt>
                <c:pt idx="73">
                  <c:v>136.5</c:v>
                </c:pt>
                <c:pt idx="74">
                  <c:v>143</c:v>
                </c:pt>
                <c:pt idx="75">
                  <c:v>149.5</c:v>
                </c:pt>
                <c:pt idx="76">
                  <c:v>156</c:v>
                </c:pt>
                <c:pt idx="77">
                  <c:v>162.5</c:v>
                </c:pt>
                <c:pt idx="78">
                  <c:v>169</c:v>
                </c:pt>
                <c:pt idx="79">
                  <c:v>175.5</c:v>
                </c:pt>
                <c:pt idx="80">
                  <c:v>182</c:v>
                </c:pt>
                <c:pt idx="81">
                  <c:v>188.5</c:v>
                </c:pt>
                <c:pt idx="82">
                  <c:v>195</c:v>
                </c:pt>
                <c:pt idx="83">
                  <c:v>201.5</c:v>
                </c:pt>
                <c:pt idx="84">
                  <c:v>208</c:v>
                </c:pt>
                <c:pt idx="85">
                  <c:v>214.5</c:v>
                </c:pt>
                <c:pt idx="86">
                  <c:v>221</c:v>
                </c:pt>
                <c:pt idx="87">
                  <c:v>227.5</c:v>
                </c:pt>
                <c:pt idx="88">
                  <c:v>234</c:v>
                </c:pt>
                <c:pt idx="89">
                  <c:v>240.5</c:v>
                </c:pt>
                <c:pt idx="90">
                  <c:v>247</c:v>
                </c:pt>
                <c:pt idx="91">
                  <c:v>253.5</c:v>
                </c:pt>
                <c:pt idx="92">
                  <c:v>260</c:v>
                </c:pt>
                <c:pt idx="93">
                  <c:v>266.5</c:v>
                </c:pt>
                <c:pt idx="94">
                  <c:v>273</c:v>
                </c:pt>
                <c:pt idx="95">
                  <c:v>279.5</c:v>
                </c:pt>
                <c:pt idx="96">
                  <c:v>286</c:v>
                </c:pt>
                <c:pt idx="97">
                  <c:v>292.5</c:v>
                </c:pt>
                <c:pt idx="98">
                  <c:v>299</c:v>
                </c:pt>
                <c:pt idx="99">
                  <c:v>305.5</c:v>
                </c:pt>
                <c:pt idx="100">
                  <c:v>312</c:v>
                </c:pt>
                <c:pt idx="101">
                  <c:v>318.5</c:v>
                </c:pt>
                <c:pt idx="102">
                  <c:v>325</c:v>
                </c:pt>
                <c:pt idx="103">
                  <c:v>331.5</c:v>
                </c:pt>
                <c:pt idx="104">
                  <c:v>338</c:v>
                </c:pt>
                <c:pt idx="105">
                  <c:v>344.5</c:v>
                </c:pt>
                <c:pt idx="106">
                  <c:v>351</c:v>
                </c:pt>
                <c:pt idx="107">
                  <c:v>357.5</c:v>
                </c:pt>
                <c:pt idx="108">
                  <c:v>364</c:v>
                </c:pt>
                <c:pt idx="109">
                  <c:v>370.5</c:v>
                </c:pt>
                <c:pt idx="110">
                  <c:v>377</c:v>
                </c:pt>
                <c:pt idx="111">
                  <c:v>383.5</c:v>
                </c:pt>
                <c:pt idx="112">
                  <c:v>390</c:v>
                </c:pt>
                <c:pt idx="113">
                  <c:v>396.5</c:v>
                </c:pt>
                <c:pt idx="114">
                  <c:v>403</c:v>
                </c:pt>
                <c:pt idx="115">
                  <c:v>409.5</c:v>
                </c:pt>
                <c:pt idx="116">
                  <c:v>416</c:v>
                </c:pt>
                <c:pt idx="117">
                  <c:v>422.5</c:v>
                </c:pt>
                <c:pt idx="118">
                  <c:v>429</c:v>
                </c:pt>
                <c:pt idx="119">
                  <c:v>435.5</c:v>
                </c:pt>
                <c:pt idx="120">
                  <c:v>442</c:v>
                </c:pt>
                <c:pt idx="121">
                  <c:v>455</c:v>
                </c:pt>
              </c:numCache>
            </c:numRef>
          </c:val>
        </c:ser>
        <c:marker val="1"/>
        <c:axId val="123937152"/>
        <c:axId val="123938688"/>
      </c:lineChart>
      <c:dateAx>
        <c:axId val="123937152"/>
        <c:scaling>
          <c:orientation val="minMax"/>
        </c:scaling>
        <c:axPos val="b"/>
        <c:numFmt formatCode="[$-419]d\ mmm;@" sourceLinked="0"/>
        <c:tickLblPos val="nextTo"/>
        <c:crossAx val="123938688"/>
        <c:crosses val="autoZero"/>
        <c:auto val="1"/>
        <c:lblOffset val="100"/>
        <c:baseTimeUnit val="days"/>
        <c:majorUnit val="2"/>
        <c:majorTimeUnit val="months"/>
      </c:dateAx>
      <c:valAx>
        <c:axId val="123938688"/>
        <c:scaling>
          <c:orientation val="minMax"/>
        </c:scaling>
        <c:axPos val="l"/>
        <c:numFmt formatCode="General" sourceLinked="1"/>
        <c:tickLblPos val="nextTo"/>
        <c:crossAx val="123937152"/>
        <c:crosses val="autoZero"/>
        <c:crossBetween val="between"/>
        <c:majorUnit val="2000"/>
      </c:valAx>
      <c:spPr>
        <a:solidFill>
          <a:srgbClr val="D4DAD6"/>
        </a:solidFill>
      </c:spPr>
    </c:plotArea>
    <c:plotVisOnly val="1"/>
    <c:dispBlanksAs val="gap"/>
  </c:chart>
  <c:spPr>
    <a:solidFill>
      <a:srgbClr val="FFFFFF"/>
    </a:solidFill>
  </c:spPr>
  <c:externalData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6692543239787316"/>
          <c:y val="0.13261378913001701"/>
          <c:w val="0.7903395248670837"/>
          <c:h val="0.77238362559276696"/>
        </c:manualLayout>
      </c:layout>
      <c:lineChart>
        <c:grouping val="standard"/>
        <c:ser>
          <c:idx val="0"/>
          <c:order val="0"/>
          <c:spPr>
            <a:ln>
              <a:solidFill>
                <a:srgbClr val="47ABAE"/>
              </a:solidFill>
            </a:ln>
          </c:spPr>
          <c:marker>
            <c:symbol val="none"/>
          </c:marker>
          <c:cat>
            <c:numRef>
              <c:f>павПол!$Q$1:$Q$500</c:f>
              <c:numCache>
                <c:formatCode>dd/mm/yyyy;@</c:formatCode>
                <c:ptCount val="500"/>
                <c:pt idx="0">
                  <c:v>28568</c:v>
                </c:pt>
                <c:pt idx="1">
                  <c:v>28569</c:v>
                </c:pt>
                <c:pt idx="2">
                  <c:v>28570</c:v>
                </c:pt>
                <c:pt idx="3">
                  <c:v>28571</c:v>
                </c:pt>
                <c:pt idx="4">
                  <c:v>28572</c:v>
                </c:pt>
                <c:pt idx="5">
                  <c:v>28573</c:v>
                </c:pt>
                <c:pt idx="6">
                  <c:v>28574</c:v>
                </c:pt>
                <c:pt idx="7">
                  <c:v>28575</c:v>
                </c:pt>
                <c:pt idx="8">
                  <c:v>28576</c:v>
                </c:pt>
                <c:pt idx="9">
                  <c:v>28577</c:v>
                </c:pt>
                <c:pt idx="10">
                  <c:v>28578</c:v>
                </c:pt>
                <c:pt idx="11">
                  <c:v>28579</c:v>
                </c:pt>
                <c:pt idx="12">
                  <c:v>28580</c:v>
                </c:pt>
                <c:pt idx="13">
                  <c:v>28581</c:v>
                </c:pt>
                <c:pt idx="14">
                  <c:v>28582</c:v>
                </c:pt>
                <c:pt idx="15">
                  <c:v>28583</c:v>
                </c:pt>
                <c:pt idx="16">
                  <c:v>28584</c:v>
                </c:pt>
                <c:pt idx="17">
                  <c:v>28585</c:v>
                </c:pt>
                <c:pt idx="18">
                  <c:v>28586</c:v>
                </c:pt>
                <c:pt idx="19">
                  <c:v>28587</c:v>
                </c:pt>
                <c:pt idx="20">
                  <c:v>28588</c:v>
                </c:pt>
                <c:pt idx="21">
                  <c:v>28589</c:v>
                </c:pt>
                <c:pt idx="22">
                  <c:v>28590</c:v>
                </c:pt>
                <c:pt idx="23">
                  <c:v>28591</c:v>
                </c:pt>
                <c:pt idx="24">
                  <c:v>28592</c:v>
                </c:pt>
                <c:pt idx="25">
                  <c:v>28593</c:v>
                </c:pt>
                <c:pt idx="26">
                  <c:v>28594</c:v>
                </c:pt>
                <c:pt idx="27">
                  <c:v>28595</c:v>
                </c:pt>
                <c:pt idx="28">
                  <c:v>28596</c:v>
                </c:pt>
                <c:pt idx="29">
                  <c:v>28597</c:v>
                </c:pt>
                <c:pt idx="30">
                  <c:v>28598</c:v>
                </c:pt>
                <c:pt idx="31">
                  <c:v>28599</c:v>
                </c:pt>
                <c:pt idx="32">
                  <c:v>28600</c:v>
                </c:pt>
                <c:pt idx="33">
                  <c:v>28601</c:v>
                </c:pt>
                <c:pt idx="34">
                  <c:v>28602</c:v>
                </c:pt>
                <c:pt idx="35">
                  <c:v>28603</c:v>
                </c:pt>
                <c:pt idx="36">
                  <c:v>28604</c:v>
                </c:pt>
                <c:pt idx="37">
                  <c:v>28605</c:v>
                </c:pt>
                <c:pt idx="38">
                  <c:v>28606</c:v>
                </c:pt>
                <c:pt idx="39">
                  <c:v>28607</c:v>
                </c:pt>
                <c:pt idx="40">
                  <c:v>28608</c:v>
                </c:pt>
                <c:pt idx="41">
                  <c:v>28609</c:v>
                </c:pt>
                <c:pt idx="42">
                  <c:v>28610</c:v>
                </c:pt>
                <c:pt idx="43">
                  <c:v>28611</c:v>
                </c:pt>
                <c:pt idx="44">
                  <c:v>28612</c:v>
                </c:pt>
                <c:pt idx="45">
                  <c:v>28613</c:v>
                </c:pt>
                <c:pt idx="46">
                  <c:v>28614</c:v>
                </c:pt>
                <c:pt idx="47">
                  <c:v>28615</c:v>
                </c:pt>
                <c:pt idx="48">
                  <c:v>28616</c:v>
                </c:pt>
                <c:pt idx="49">
                  <c:v>28617</c:v>
                </c:pt>
                <c:pt idx="50">
                  <c:v>28618</c:v>
                </c:pt>
                <c:pt idx="51">
                  <c:v>28619</c:v>
                </c:pt>
                <c:pt idx="52">
                  <c:v>28620</c:v>
                </c:pt>
                <c:pt idx="53">
                  <c:v>28621</c:v>
                </c:pt>
                <c:pt idx="54">
                  <c:v>28622</c:v>
                </c:pt>
                <c:pt idx="55">
                  <c:v>28623</c:v>
                </c:pt>
                <c:pt idx="56">
                  <c:v>28624</c:v>
                </c:pt>
                <c:pt idx="57">
                  <c:v>28625</c:v>
                </c:pt>
                <c:pt idx="58">
                  <c:v>28626</c:v>
                </c:pt>
                <c:pt idx="59">
                  <c:v>28627</c:v>
                </c:pt>
                <c:pt idx="60">
                  <c:v>28628</c:v>
                </c:pt>
                <c:pt idx="61">
                  <c:v>28629</c:v>
                </c:pt>
                <c:pt idx="62">
                  <c:v>28630</c:v>
                </c:pt>
                <c:pt idx="63">
                  <c:v>28631</c:v>
                </c:pt>
                <c:pt idx="64">
                  <c:v>28632</c:v>
                </c:pt>
                <c:pt idx="65">
                  <c:v>28633</c:v>
                </c:pt>
                <c:pt idx="66">
                  <c:v>28634</c:v>
                </c:pt>
                <c:pt idx="67">
                  <c:v>28635</c:v>
                </c:pt>
                <c:pt idx="68">
                  <c:v>28636</c:v>
                </c:pt>
                <c:pt idx="69">
                  <c:v>28637</c:v>
                </c:pt>
                <c:pt idx="70">
                  <c:v>28638</c:v>
                </c:pt>
                <c:pt idx="71">
                  <c:v>28639</c:v>
                </c:pt>
                <c:pt idx="72">
                  <c:v>28640</c:v>
                </c:pt>
                <c:pt idx="73">
                  <c:v>28641</c:v>
                </c:pt>
                <c:pt idx="74">
                  <c:v>28642</c:v>
                </c:pt>
                <c:pt idx="75">
                  <c:v>28643</c:v>
                </c:pt>
                <c:pt idx="76">
                  <c:v>28644</c:v>
                </c:pt>
                <c:pt idx="77">
                  <c:v>28645</c:v>
                </c:pt>
                <c:pt idx="78">
                  <c:v>28646</c:v>
                </c:pt>
                <c:pt idx="79">
                  <c:v>28647</c:v>
                </c:pt>
                <c:pt idx="80">
                  <c:v>28648</c:v>
                </c:pt>
                <c:pt idx="81">
                  <c:v>28649</c:v>
                </c:pt>
                <c:pt idx="82">
                  <c:v>28650</c:v>
                </c:pt>
                <c:pt idx="83">
                  <c:v>28651</c:v>
                </c:pt>
                <c:pt idx="84">
                  <c:v>28652</c:v>
                </c:pt>
                <c:pt idx="85">
                  <c:v>28653</c:v>
                </c:pt>
                <c:pt idx="86">
                  <c:v>28654</c:v>
                </c:pt>
                <c:pt idx="87">
                  <c:v>28655</c:v>
                </c:pt>
                <c:pt idx="88">
                  <c:v>28656</c:v>
                </c:pt>
                <c:pt idx="89">
                  <c:v>28657</c:v>
                </c:pt>
                <c:pt idx="90">
                  <c:v>28658</c:v>
                </c:pt>
                <c:pt idx="91">
                  <c:v>28659</c:v>
                </c:pt>
                <c:pt idx="92">
                  <c:v>28660</c:v>
                </c:pt>
                <c:pt idx="93">
                  <c:v>28661</c:v>
                </c:pt>
                <c:pt idx="94">
                  <c:v>28662</c:v>
                </c:pt>
                <c:pt idx="95">
                  <c:v>28663</c:v>
                </c:pt>
                <c:pt idx="96">
                  <c:v>28664</c:v>
                </c:pt>
                <c:pt idx="97">
                  <c:v>28665</c:v>
                </c:pt>
                <c:pt idx="98">
                  <c:v>28666</c:v>
                </c:pt>
                <c:pt idx="99">
                  <c:v>28667</c:v>
                </c:pt>
                <c:pt idx="100">
                  <c:v>28668</c:v>
                </c:pt>
                <c:pt idx="101">
                  <c:v>28669</c:v>
                </c:pt>
                <c:pt idx="102">
                  <c:v>28670</c:v>
                </c:pt>
                <c:pt idx="103">
                  <c:v>28671</c:v>
                </c:pt>
                <c:pt idx="104">
                  <c:v>28672</c:v>
                </c:pt>
                <c:pt idx="105">
                  <c:v>28673</c:v>
                </c:pt>
                <c:pt idx="106">
                  <c:v>28674</c:v>
                </c:pt>
                <c:pt idx="107">
                  <c:v>28675</c:v>
                </c:pt>
                <c:pt idx="108">
                  <c:v>28676</c:v>
                </c:pt>
                <c:pt idx="109">
                  <c:v>28677</c:v>
                </c:pt>
                <c:pt idx="110">
                  <c:v>28678</c:v>
                </c:pt>
                <c:pt idx="111">
                  <c:v>28679</c:v>
                </c:pt>
                <c:pt idx="112">
                  <c:v>28680</c:v>
                </c:pt>
                <c:pt idx="113">
                  <c:v>28681</c:v>
                </c:pt>
                <c:pt idx="114">
                  <c:v>28682</c:v>
                </c:pt>
                <c:pt idx="115">
                  <c:v>28683</c:v>
                </c:pt>
                <c:pt idx="116">
                  <c:v>28684</c:v>
                </c:pt>
                <c:pt idx="117">
                  <c:v>28685</c:v>
                </c:pt>
                <c:pt idx="118">
                  <c:v>28686</c:v>
                </c:pt>
                <c:pt idx="119">
                  <c:v>28687</c:v>
                </c:pt>
                <c:pt idx="120">
                  <c:v>28688</c:v>
                </c:pt>
                <c:pt idx="121">
                  <c:v>28689</c:v>
                </c:pt>
                <c:pt idx="122">
                  <c:v>28690</c:v>
                </c:pt>
                <c:pt idx="123">
                  <c:v>28691</c:v>
                </c:pt>
                <c:pt idx="124">
                  <c:v>28692</c:v>
                </c:pt>
                <c:pt idx="125">
                  <c:v>28693</c:v>
                </c:pt>
                <c:pt idx="126">
                  <c:v>28694</c:v>
                </c:pt>
                <c:pt idx="127">
                  <c:v>28695</c:v>
                </c:pt>
                <c:pt idx="128">
                  <c:v>28696</c:v>
                </c:pt>
                <c:pt idx="129">
                  <c:v>28697</c:v>
                </c:pt>
                <c:pt idx="130">
                  <c:v>28698</c:v>
                </c:pt>
                <c:pt idx="131">
                  <c:v>28699</c:v>
                </c:pt>
                <c:pt idx="132">
                  <c:v>28700</c:v>
                </c:pt>
                <c:pt idx="133">
                  <c:v>28701</c:v>
                </c:pt>
                <c:pt idx="134">
                  <c:v>28702</c:v>
                </c:pt>
                <c:pt idx="135">
                  <c:v>28703</c:v>
                </c:pt>
                <c:pt idx="136">
                  <c:v>28704</c:v>
                </c:pt>
                <c:pt idx="137">
                  <c:v>28705</c:v>
                </c:pt>
                <c:pt idx="138">
                  <c:v>28706</c:v>
                </c:pt>
                <c:pt idx="139">
                  <c:v>28707</c:v>
                </c:pt>
                <c:pt idx="140">
                  <c:v>28708</c:v>
                </c:pt>
                <c:pt idx="141">
                  <c:v>28709</c:v>
                </c:pt>
                <c:pt idx="142">
                  <c:v>28710</c:v>
                </c:pt>
                <c:pt idx="143">
                  <c:v>28711</c:v>
                </c:pt>
                <c:pt idx="144">
                  <c:v>28712</c:v>
                </c:pt>
                <c:pt idx="145">
                  <c:v>28713</c:v>
                </c:pt>
                <c:pt idx="146">
                  <c:v>28714</c:v>
                </c:pt>
                <c:pt idx="147">
                  <c:v>28715</c:v>
                </c:pt>
                <c:pt idx="148">
                  <c:v>28716</c:v>
                </c:pt>
                <c:pt idx="149">
                  <c:v>28717</c:v>
                </c:pt>
                <c:pt idx="150">
                  <c:v>28718</c:v>
                </c:pt>
                <c:pt idx="151">
                  <c:v>28719</c:v>
                </c:pt>
                <c:pt idx="152">
                  <c:v>28720</c:v>
                </c:pt>
                <c:pt idx="153">
                  <c:v>28721</c:v>
                </c:pt>
                <c:pt idx="154">
                  <c:v>28722</c:v>
                </c:pt>
                <c:pt idx="155">
                  <c:v>28723</c:v>
                </c:pt>
                <c:pt idx="156">
                  <c:v>28724</c:v>
                </c:pt>
                <c:pt idx="157">
                  <c:v>28725</c:v>
                </c:pt>
                <c:pt idx="158">
                  <c:v>28726</c:v>
                </c:pt>
                <c:pt idx="159">
                  <c:v>28727</c:v>
                </c:pt>
                <c:pt idx="160">
                  <c:v>28728</c:v>
                </c:pt>
                <c:pt idx="161">
                  <c:v>28729</c:v>
                </c:pt>
                <c:pt idx="162">
                  <c:v>28730</c:v>
                </c:pt>
                <c:pt idx="163">
                  <c:v>28731</c:v>
                </c:pt>
                <c:pt idx="164">
                  <c:v>28732</c:v>
                </c:pt>
                <c:pt idx="165">
                  <c:v>28733</c:v>
                </c:pt>
                <c:pt idx="166">
                  <c:v>28734</c:v>
                </c:pt>
                <c:pt idx="167">
                  <c:v>28735</c:v>
                </c:pt>
                <c:pt idx="168">
                  <c:v>28736</c:v>
                </c:pt>
                <c:pt idx="169">
                  <c:v>28737</c:v>
                </c:pt>
                <c:pt idx="170">
                  <c:v>28738</c:v>
                </c:pt>
                <c:pt idx="171">
                  <c:v>28739</c:v>
                </c:pt>
                <c:pt idx="172">
                  <c:v>28740</c:v>
                </c:pt>
                <c:pt idx="173">
                  <c:v>28741</c:v>
                </c:pt>
                <c:pt idx="174">
                  <c:v>28742</c:v>
                </c:pt>
                <c:pt idx="175">
                  <c:v>28743</c:v>
                </c:pt>
                <c:pt idx="176">
                  <c:v>28744</c:v>
                </c:pt>
                <c:pt idx="177">
                  <c:v>28745</c:v>
                </c:pt>
                <c:pt idx="178">
                  <c:v>28746</c:v>
                </c:pt>
                <c:pt idx="179">
                  <c:v>28747</c:v>
                </c:pt>
                <c:pt idx="180">
                  <c:v>28748</c:v>
                </c:pt>
                <c:pt idx="181">
                  <c:v>28749</c:v>
                </c:pt>
                <c:pt idx="182">
                  <c:v>28750</c:v>
                </c:pt>
                <c:pt idx="183">
                  <c:v>28751</c:v>
                </c:pt>
                <c:pt idx="184">
                  <c:v>28752</c:v>
                </c:pt>
                <c:pt idx="185">
                  <c:v>28753</c:v>
                </c:pt>
                <c:pt idx="186">
                  <c:v>28754</c:v>
                </c:pt>
                <c:pt idx="187">
                  <c:v>28755</c:v>
                </c:pt>
                <c:pt idx="188">
                  <c:v>28756</c:v>
                </c:pt>
                <c:pt idx="189">
                  <c:v>28757</c:v>
                </c:pt>
                <c:pt idx="190">
                  <c:v>28758</c:v>
                </c:pt>
                <c:pt idx="191">
                  <c:v>28759</c:v>
                </c:pt>
                <c:pt idx="192">
                  <c:v>28760</c:v>
                </c:pt>
                <c:pt idx="193">
                  <c:v>28761</c:v>
                </c:pt>
                <c:pt idx="194">
                  <c:v>28762</c:v>
                </c:pt>
                <c:pt idx="195">
                  <c:v>28763</c:v>
                </c:pt>
                <c:pt idx="196">
                  <c:v>28764</c:v>
                </c:pt>
                <c:pt idx="197">
                  <c:v>28765</c:v>
                </c:pt>
                <c:pt idx="198">
                  <c:v>28766</c:v>
                </c:pt>
                <c:pt idx="199">
                  <c:v>28767</c:v>
                </c:pt>
                <c:pt idx="200">
                  <c:v>28768</c:v>
                </c:pt>
                <c:pt idx="201">
                  <c:v>28769</c:v>
                </c:pt>
                <c:pt idx="202">
                  <c:v>28770</c:v>
                </c:pt>
                <c:pt idx="203">
                  <c:v>28771</c:v>
                </c:pt>
                <c:pt idx="204">
                  <c:v>28772</c:v>
                </c:pt>
                <c:pt idx="205">
                  <c:v>28773</c:v>
                </c:pt>
                <c:pt idx="206">
                  <c:v>28774</c:v>
                </c:pt>
                <c:pt idx="207">
                  <c:v>28775</c:v>
                </c:pt>
                <c:pt idx="208">
                  <c:v>28776</c:v>
                </c:pt>
                <c:pt idx="209">
                  <c:v>28777</c:v>
                </c:pt>
                <c:pt idx="210">
                  <c:v>28778</c:v>
                </c:pt>
                <c:pt idx="211">
                  <c:v>28779</c:v>
                </c:pt>
                <c:pt idx="212">
                  <c:v>28780</c:v>
                </c:pt>
                <c:pt idx="213">
                  <c:v>28781</c:v>
                </c:pt>
                <c:pt idx="214">
                  <c:v>28782</c:v>
                </c:pt>
                <c:pt idx="215">
                  <c:v>28783</c:v>
                </c:pt>
                <c:pt idx="216">
                  <c:v>28784</c:v>
                </c:pt>
                <c:pt idx="217">
                  <c:v>28785</c:v>
                </c:pt>
                <c:pt idx="218">
                  <c:v>28786</c:v>
                </c:pt>
                <c:pt idx="219">
                  <c:v>28787</c:v>
                </c:pt>
                <c:pt idx="220">
                  <c:v>28788</c:v>
                </c:pt>
                <c:pt idx="221">
                  <c:v>28789</c:v>
                </c:pt>
                <c:pt idx="222">
                  <c:v>28790</c:v>
                </c:pt>
                <c:pt idx="223">
                  <c:v>28791</c:v>
                </c:pt>
                <c:pt idx="224">
                  <c:v>28792</c:v>
                </c:pt>
                <c:pt idx="225">
                  <c:v>28793</c:v>
                </c:pt>
                <c:pt idx="226">
                  <c:v>28794</c:v>
                </c:pt>
                <c:pt idx="227">
                  <c:v>28795</c:v>
                </c:pt>
                <c:pt idx="228">
                  <c:v>28796</c:v>
                </c:pt>
                <c:pt idx="229">
                  <c:v>28797</c:v>
                </c:pt>
                <c:pt idx="230">
                  <c:v>28798</c:v>
                </c:pt>
                <c:pt idx="231">
                  <c:v>28799</c:v>
                </c:pt>
                <c:pt idx="232">
                  <c:v>28800</c:v>
                </c:pt>
                <c:pt idx="233">
                  <c:v>28801</c:v>
                </c:pt>
                <c:pt idx="234">
                  <c:v>28802</c:v>
                </c:pt>
                <c:pt idx="235">
                  <c:v>28803</c:v>
                </c:pt>
                <c:pt idx="236">
                  <c:v>28804</c:v>
                </c:pt>
                <c:pt idx="237">
                  <c:v>28805</c:v>
                </c:pt>
                <c:pt idx="238">
                  <c:v>28806</c:v>
                </c:pt>
                <c:pt idx="239">
                  <c:v>28807</c:v>
                </c:pt>
                <c:pt idx="240">
                  <c:v>28808</c:v>
                </c:pt>
                <c:pt idx="241">
                  <c:v>28809</c:v>
                </c:pt>
                <c:pt idx="242">
                  <c:v>28810</c:v>
                </c:pt>
                <c:pt idx="243">
                  <c:v>28811</c:v>
                </c:pt>
                <c:pt idx="244">
                  <c:v>28812</c:v>
                </c:pt>
                <c:pt idx="245">
                  <c:v>28813</c:v>
                </c:pt>
                <c:pt idx="246">
                  <c:v>28814</c:v>
                </c:pt>
                <c:pt idx="247">
                  <c:v>28815</c:v>
                </c:pt>
                <c:pt idx="248">
                  <c:v>28816</c:v>
                </c:pt>
                <c:pt idx="249">
                  <c:v>28817</c:v>
                </c:pt>
                <c:pt idx="250">
                  <c:v>28818</c:v>
                </c:pt>
                <c:pt idx="251">
                  <c:v>28819</c:v>
                </c:pt>
                <c:pt idx="252">
                  <c:v>28820</c:v>
                </c:pt>
                <c:pt idx="253">
                  <c:v>28821</c:v>
                </c:pt>
                <c:pt idx="254">
                  <c:v>28822</c:v>
                </c:pt>
                <c:pt idx="255">
                  <c:v>28823</c:v>
                </c:pt>
                <c:pt idx="256">
                  <c:v>28824</c:v>
                </c:pt>
                <c:pt idx="257">
                  <c:v>28825</c:v>
                </c:pt>
                <c:pt idx="258">
                  <c:v>28826</c:v>
                </c:pt>
                <c:pt idx="259">
                  <c:v>28827</c:v>
                </c:pt>
                <c:pt idx="260">
                  <c:v>28828</c:v>
                </c:pt>
                <c:pt idx="261">
                  <c:v>28829</c:v>
                </c:pt>
              </c:numCache>
            </c:numRef>
          </c:cat>
          <c:val>
            <c:numRef>
              <c:f>павПол!$R$1:$R$500</c:f>
              <c:numCache>
                <c:formatCode>General</c:formatCode>
                <c:ptCount val="500"/>
                <c:pt idx="0">
                  <c:v>242</c:v>
                </c:pt>
                <c:pt idx="1">
                  <c:v>256</c:v>
                </c:pt>
                <c:pt idx="2">
                  <c:v>265</c:v>
                </c:pt>
                <c:pt idx="3">
                  <c:v>280</c:v>
                </c:pt>
                <c:pt idx="4">
                  <c:v>306</c:v>
                </c:pt>
                <c:pt idx="5">
                  <c:v>344</c:v>
                </c:pt>
                <c:pt idx="6">
                  <c:v>401</c:v>
                </c:pt>
                <c:pt idx="7">
                  <c:v>468</c:v>
                </c:pt>
                <c:pt idx="8">
                  <c:v>577</c:v>
                </c:pt>
                <c:pt idx="9">
                  <c:v>818</c:v>
                </c:pt>
                <c:pt idx="10">
                  <c:v>1010</c:v>
                </c:pt>
                <c:pt idx="11">
                  <c:v>1310</c:v>
                </c:pt>
                <c:pt idx="12">
                  <c:v>1540</c:v>
                </c:pt>
                <c:pt idx="13">
                  <c:v>1749</c:v>
                </c:pt>
                <c:pt idx="14">
                  <c:v>1920</c:v>
                </c:pt>
                <c:pt idx="15">
                  <c:v>2060</c:v>
                </c:pt>
                <c:pt idx="16">
                  <c:v>2120</c:v>
                </c:pt>
                <c:pt idx="17">
                  <c:v>2790</c:v>
                </c:pt>
                <c:pt idx="18">
                  <c:v>2940</c:v>
                </c:pt>
                <c:pt idx="19">
                  <c:v>3050</c:v>
                </c:pt>
                <c:pt idx="20">
                  <c:v>3180</c:v>
                </c:pt>
                <c:pt idx="21">
                  <c:v>3250</c:v>
                </c:pt>
                <c:pt idx="22">
                  <c:v>3040</c:v>
                </c:pt>
                <c:pt idx="23">
                  <c:v>2810</c:v>
                </c:pt>
                <c:pt idx="24">
                  <c:v>2620</c:v>
                </c:pt>
                <c:pt idx="25">
                  <c:v>2480</c:v>
                </c:pt>
                <c:pt idx="26">
                  <c:v>2330</c:v>
                </c:pt>
                <c:pt idx="27">
                  <c:v>2400</c:v>
                </c:pt>
                <c:pt idx="28">
                  <c:v>2410</c:v>
                </c:pt>
                <c:pt idx="29">
                  <c:v>2580</c:v>
                </c:pt>
                <c:pt idx="30">
                  <c:v>2660</c:v>
                </c:pt>
                <c:pt idx="31">
                  <c:v>2750</c:v>
                </c:pt>
                <c:pt idx="32">
                  <c:v>2800</c:v>
                </c:pt>
                <c:pt idx="33">
                  <c:v>2820</c:v>
                </c:pt>
                <c:pt idx="34">
                  <c:v>2800</c:v>
                </c:pt>
                <c:pt idx="35">
                  <c:v>2780</c:v>
                </c:pt>
                <c:pt idx="36">
                  <c:v>2750</c:v>
                </c:pt>
                <c:pt idx="37">
                  <c:v>2750</c:v>
                </c:pt>
                <c:pt idx="38">
                  <c:v>2750</c:v>
                </c:pt>
                <c:pt idx="39">
                  <c:v>2750</c:v>
                </c:pt>
                <c:pt idx="40">
                  <c:v>2770</c:v>
                </c:pt>
                <c:pt idx="41">
                  <c:v>2800</c:v>
                </c:pt>
                <c:pt idx="42">
                  <c:v>2820</c:v>
                </c:pt>
                <c:pt idx="43">
                  <c:v>2830</c:v>
                </c:pt>
                <c:pt idx="44">
                  <c:v>2820</c:v>
                </c:pt>
                <c:pt idx="45">
                  <c:v>2750</c:v>
                </c:pt>
                <c:pt idx="46">
                  <c:v>2580</c:v>
                </c:pt>
                <c:pt idx="47">
                  <c:v>2340</c:v>
                </c:pt>
                <c:pt idx="48">
                  <c:v>2060</c:v>
                </c:pt>
                <c:pt idx="49">
                  <c:v>1980</c:v>
                </c:pt>
                <c:pt idx="50">
                  <c:v>1830</c:v>
                </c:pt>
                <c:pt idx="51">
                  <c:v>1770</c:v>
                </c:pt>
                <c:pt idx="52">
                  <c:v>1750</c:v>
                </c:pt>
                <c:pt idx="53">
                  <c:v>1800</c:v>
                </c:pt>
                <c:pt idx="54">
                  <c:v>1900</c:v>
                </c:pt>
                <c:pt idx="55">
                  <c:v>2020</c:v>
                </c:pt>
                <c:pt idx="56">
                  <c:v>2130</c:v>
                </c:pt>
                <c:pt idx="57">
                  <c:v>2240</c:v>
                </c:pt>
                <c:pt idx="58">
                  <c:v>2330</c:v>
                </c:pt>
                <c:pt idx="59">
                  <c:v>2410</c:v>
                </c:pt>
                <c:pt idx="60">
                  <c:v>2440</c:v>
                </c:pt>
                <c:pt idx="61">
                  <c:v>2470</c:v>
                </c:pt>
                <c:pt idx="62">
                  <c:v>2480</c:v>
                </c:pt>
                <c:pt idx="63">
                  <c:v>2480</c:v>
                </c:pt>
                <c:pt idx="64">
                  <c:v>2470</c:v>
                </c:pt>
                <c:pt idx="65">
                  <c:v>2450</c:v>
                </c:pt>
                <c:pt idx="66">
                  <c:v>2450</c:v>
                </c:pt>
                <c:pt idx="67">
                  <c:v>2450</c:v>
                </c:pt>
                <c:pt idx="68">
                  <c:v>2440</c:v>
                </c:pt>
                <c:pt idx="69">
                  <c:v>2420</c:v>
                </c:pt>
                <c:pt idx="70">
                  <c:v>2400</c:v>
                </c:pt>
                <c:pt idx="71">
                  <c:v>2360</c:v>
                </c:pt>
                <c:pt idx="72">
                  <c:v>2290</c:v>
                </c:pt>
                <c:pt idx="73">
                  <c:v>2180</c:v>
                </c:pt>
                <c:pt idx="74">
                  <c:v>2070</c:v>
                </c:pt>
                <c:pt idx="75">
                  <c:v>1870</c:v>
                </c:pt>
                <c:pt idx="76">
                  <c:v>1710</c:v>
                </c:pt>
                <c:pt idx="77">
                  <c:v>1540</c:v>
                </c:pt>
                <c:pt idx="78">
                  <c:v>1410</c:v>
                </c:pt>
                <c:pt idx="79">
                  <c:v>1290</c:v>
                </c:pt>
                <c:pt idx="80">
                  <c:v>1220</c:v>
                </c:pt>
                <c:pt idx="81">
                  <c:v>1170</c:v>
                </c:pt>
                <c:pt idx="82">
                  <c:v>1140</c:v>
                </c:pt>
                <c:pt idx="83">
                  <c:v>1120</c:v>
                </c:pt>
                <c:pt idx="84">
                  <c:v>1110</c:v>
                </c:pt>
                <c:pt idx="85">
                  <c:v>1110</c:v>
                </c:pt>
                <c:pt idx="86">
                  <c:v>1110</c:v>
                </c:pt>
                <c:pt idx="87">
                  <c:v>1120</c:v>
                </c:pt>
                <c:pt idx="88">
                  <c:v>1160</c:v>
                </c:pt>
                <c:pt idx="89">
                  <c:v>1220</c:v>
                </c:pt>
                <c:pt idx="90">
                  <c:v>1400</c:v>
                </c:pt>
                <c:pt idx="91">
                  <c:v>1440</c:v>
                </c:pt>
                <c:pt idx="92">
                  <c:v>1570</c:v>
                </c:pt>
                <c:pt idx="93">
                  <c:v>1690</c:v>
                </c:pt>
                <c:pt idx="94">
                  <c:v>1810</c:v>
                </c:pt>
                <c:pt idx="95">
                  <c:v>1940</c:v>
                </c:pt>
                <c:pt idx="96">
                  <c:v>2060</c:v>
                </c:pt>
                <c:pt idx="97">
                  <c:v>2170</c:v>
                </c:pt>
                <c:pt idx="98">
                  <c:v>2280</c:v>
                </c:pt>
                <c:pt idx="99">
                  <c:v>2430</c:v>
                </c:pt>
                <c:pt idx="100">
                  <c:v>2580</c:v>
                </c:pt>
                <c:pt idx="101">
                  <c:v>2600</c:v>
                </c:pt>
                <c:pt idx="102">
                  <c:v>2640</c:v>
                </c:pt>
                <c:pt idx="103">
                  <c:v>2690</c:v>
                </c:pt>
                <c:pt idx="104">
                  <c:v>2720</c:v>
                </c:pt>
                <c:pt idx="105">
                  <c:v>2740</c:v>
                </c:pt>
                <c:pt idx="106">
                  <c:v>2740</c:v>
                </c:pt>
                <c:pt idx="107">
                  <c:v>2720</c:v>
                </c:pt>
                <c:pt idx="108">
                  <c:v>2660</c:v>
                </c:pt>
                <c:pt idx="109">
                  <c:v>2550</c:v>
                </c:pt>
                <c:pt idx="110">
                  <c:v>2390</c:v>
                </c:pt>
                <c:pt idx="111">
                  <c:v>2210</c:v>
                </c:pt>
                <c:pt idx="112">
                  <c:v>2020</c:v>
                </c:pt>
                <c:pt idx="113">
                  <c:v>1840</c:v>
                </c:pt>
                <c:pt idx="114">
                  <c:v>1680</c:v>
                </c:pt>
                <c:pt idx="115">
                  <c:v>1530</c:v>
                </c:pt>
                <c:pt idx="116">
                  <c:v>1370</c:v>
                </c:pt>
                <c:pt idx="117">
                  <c:v>1250</c:v>
                </c:pt>
                <c:pt idx="118">
                  <c:v>1160</c:v>
                </c:pt>
                <c:pt idx="119">
                  <c:v>1090</c:v>
                </c:pt>
                <c:pt idx="120">
                  <c:v>1080</c:v>
                </c:pt>
                <c:pt idx="121">
                  <c:v>987</c:v>
                </c:pt>
                <c:pt idx="122">
                  <c:v>940</c:v>
                </c:pt>
                <c:pt idx="123">
                  <c:v>901</c:v>
                </c:pt>
                <c:pt idx="124">
                  <c:v>871</c:v>
                </c:pt>
                <c:pt idx="125">
                  <c:v>845</c:v>
                </c:pt>
                <c:pt idx="126">
                  <c:v>828</c:v>
                </c:pt>
                <c:pt idx="127">
                  <c:v>811</c:v>
                </c:pt>
                <c:pt idx="128">
                  <c:v>815</c:v>
                </c:pt>
                <c:pt idx="129">
                  <c:v>854</c:v>
                </c:pt>
                <c:pt idx="130">
                  <c:v>966</c:v>
                </c:pt>
                <c:pt idx="131">
                  <c:v>1100</c:v>
                </c:pt>
                <c:pt idx="132">
                  <c:v>1220</c:v>
                </c:pt>
                <c:pt idx="133">
                  <c:v>1280</c:v>
                </c:pt>
                <c:pt idx="134">
                  <c:v>1330</c:v>
                </c:pt>
                <c:pt idx="135">
                  <c:v>1360</c:v>
                </c:pt>
                <c:pt idx="136">
                  <c:v>1390</c:v>
                </c:pt>
                <c:pt idx="137">
                  <c:v>1430</c:v>
                </c:pt>
                <c:pt idx="138">
                  <c:v>1470</c:v>
                </c:pt>
                <c:pt idx="139">
                  <c:v>1480</c:v>
                </c:pt>
                <c:pt idx="140">
                  <c:v>1440</c:v>
                </c:pt>
                <c:pt idx="141">
                  <c:v>1340</c:v>
                </c:pt>
                <c:pt idx="142">
                  <c:v>1250</c:v>
                </c:pt>
                <c:pt idx="143">
                  <c:v>1140</c:v>
                </c:pt>
                <c:pt idx="144">
                  <c:v>1070</c:v>
                </c:pt>
                <c:pt idx="145">
                  <c:v>1000</c:v>
                </c:pt>
                <c:pt idx="146">
                  <c:v>918</c:v>
                </c:pt>
                <c:pt idx="147">
                  <c:v>858</c:v>
                </c:pt>
                <c:pt idx="148">
                  <c:v>820</c:v>
                </c:pt>
                <c:pt idx="149">
                  <c:v>794</c:v>
                </c:pt>
                <c:pt idx="150">
                  <c:v>785</c:v>
                </c:pt>
                <c:pt idx="151">
                  <c:v>777</c:v>
                </c:pt>
                <c:pt idx="152">
                  <c:v>777</c:v>
                </c:pt>
                <c:pt idx="153">
                  <c:v>790</c:v>
                </c:pt>
                <c:pt idx="154">
                  <c:v>802</c:v>
                </c:pt>
                <c:pt idx="155">
                  <c:v>807</c:v>
                </c:pt>
                <c:pt idx="156">
                  <c:v>798</c:v>
                </c:pt>
                <c:pt idx="157">
                  <c:v>790</c:v>
                </c:pt>
                <c:pt idx="158">
                  <c:v>785</c:v>
                </c:pt>
                <c:pt idx="159">
                  <c:v>790</c:v>
                </c:pt>
                <c:pt idx="160">
                  <c:v>794</c:v>
                </c:pt>
                <c:pt idx="161">
                  <c:v>777</c:v>
                </c:pt>
                <c:pt idx="162">
                  <c:v>746</c:v>
                </c:pt>
                <c:pt idx="163">
                  <c:v>725</c:v>
                </c:pt>
                <c:pt idx="164">
                  <c:v>721</c:v>
                </c:pt>
                <c:pt idx="165">
                  <c:v>725</c:v>
                </c:pt>
                <c:pt idx="166">
                  <c:v>729</c:v>
                </c:pt>
                <c:pt idx="167">
                  <c:v>729</c:v>
                </c:pt>
                <c:pt idx="168">
                  <c:v>729</c:v>
                </c:pt>
                <c:pt idx="169">
                  <c:v>716</c:v>
                </c:pt>
                <c:pt idx="170">
                  <c:v>708</c:v>
                </c:pt>
                <c:pt idx="171">
                  <c:v>695</c:v>
                </c:pt>
                <c:pt idx="172">
                  <c:v>682</c:v>
                </c:pt>
                <c:pt idx="173">
                  <c:v>656</c:v>
                </c:pt>
                <c:pt idx="174">
                  <c:v>689</c:v>
                </c:pt>
                <c:pt idx="175">
                  <c:v>628</c:v>
                </c:pt>
                <c:pt idx="176">
                  <c:v>606</c:v>
                </c:pt>
                <c:pt idx="177">
                  <c:v>584</c:v>
                </c:pt>
                <c:pt idx="178">
                  <c:v>578</c:v>
                </c:pt>
                <c:pt idx="179">
                  <c:v>578</c:v>
                </c:pt>
                <c:pt idx="180">
                  <c:v>578</c:v>
                </c:pt>
                <c:pt idx="181">
                  <c:v>571</c:v>
                </c:pt>
                <c:pt idx="182">
                  <c:v>564</c:v>
                </c:pt>
                <c:pt idx="183">
                  <c:v>561</c:v>
                </c:pt>
                <c:pt idx="184">
                  <c:v>557</c:v>
                </c:pt>
                <c:pt idx="185">
                  <c:v>557</c:v>
                </c:pt>
                <c:pt idx="186">
                  <c:v>561</c:v>
                </c:pt>
                <c:pt idx="187">
                  <c:v>564</c:v>
                </c:pt>
                <c:pt idx="188">
                  <c:v>567</c:v>
                </c:pt>
                <c:pt idx="189">
                  <c:v>571</c:v>
                </c:pt>
                <c:pt idx="190">
                  <c:v>578</c:v>
                </c:pt>
                <c:pt idx="191">
                  <c:v>584</c:v>
                </c:pt>
                <c:pt idx="192">
                  <c:v>602</c:v>
                </c:pt>
                <c:pt idx="193">
                  <c:v>623</c:v>
                </c:pt>
                <c:pt idx="194">
                  <c:v>648</c:v>
                </c:pt>
                <c:pt idx="195">
                  <c:v>678</c:v>
                </c:pt>
                <c:pt idx="196">
                  <c:v>699</c:v>
                </c:pt>
                <c:pt idx="197">
                  <c:v>716</c:v>
                </c:pt>
                <c:pt idx="198">
                  <c:v>725</c:v>
                </c:pt>
                <c:pt idx="199">
                  <c:v>751</c:v>
                </c:pt>
                <c:pt idx="200">
                  <c:v>777</c:v>
                </c:pt>
                <c:pt idx="201">
                  <c:v>811</c:v>
                </c:pt>
                <c:pt idx="202">
                  <c:v>854</c:v>
                </c:pt>
                <c:pt idx="203">
                  <c:v>888</c:v>
                </c:pt>
                <c:pt idx="204">
                  <c:v>923</c:v>
                </c:pt>
                <c:pt idx="205">
                  <c:v>970</c:v>
                </c:pt>
                <c:pt idx="206">
                  <c:v>1060</c:v>
                </c:pt>
                <c:pt idx="207">
                  <c:v>1160</c:v>
                </c:pt>
                <c:pt idx="208">
                  <c:v>1280</c:v>
                </c:pt>
                <c:pt idx="209">
                  <c:v>1480</c:v>
                </c:pt>
                <c:pt idx="210">
                  <c:v>1490</c:v>
                </c:pt>
                <c:pt idx="211">
                  <c:v>1560</c:v>
                </c:pt>
                <c:pt idx="212">
                  <c:v>1680</c:v>
                </c:pt>
                <c:pt idx="213">
                  <c:v>1690</c:v>
                </c:pt>
                <c:pt idx="214">
                  <c:v>1780</c:v>
                </c:pt>
                <c:pt idx="215">
                  <c:v>1770</c:v>
                </c:pt>
                <c:pt idx="216">
                  <c:v>1800</c:v>
                </c:pt>
                <c:pt idx="217">
                  <c:v>1810</c:v>
                </c:pt>
                <c:pt idx="218">
                  <c:v>1810</c:v>
                </c:pt>
                <c:pt idx="219">
                  <c:v>1810</c:v>
                </c:pt>
                <c:pt idx="220">
                  <c:v>1810</c:v>
                </c:pt>
                <c:pt idx="221">
                  <c:v>1810</c:v>
                </c:pt>
                <c:pt idx="222">
                  <c:v>1810</c:v>
                </c:pt>
                <c:pt idx="223">
                  <c:v>1810</c:v>
                </c:pt>
                <c:pt idx="224">
                  <c:v>1800</c:v>
                </c:pt>
                <c:pt idx="225">
                  <c:v>1780</c:v>
                </c:pt>
                <c:pt idx="226">
                  <c:v>1780</c:v>
                </c:pt>
                <c:pt idx="227">
                  <c:v>1790</c:v>
                </c:pt>
                <c:pt idx="228">
                  <c:v>1800</c:v>
                </c:pt>
                <c:pt idx="229">
                  <c:v>1810</c:v>
                </c:pt>
                <c:pt idx="230">
                  <c:v>1810</c:v>
                </c:pt>
                <c:pt idx="231">
                  <c:v>1780</c:v>
                </c:pt>
                <c:pt idx="232">
                  <c:v>1780</c:v>
                </c:pt>
                <c:pt idx="233">
                  <c:v>1680</c:v>
                </c:pt>
                <c:pt idx="234">
                  <c:v>1600</c:v>
                </c:pt>
                <c:pt idx="235">
                  <c:v>1530</c:v>
                </c:pt>
                <c:pt idx="236">
                  <c:v>1440</c:v>
                </c:pt>
                <c:pt idx="237">
                  <c:v>1300</c:v>
                </c:pt>
                <c:pt idx="238">
                  <c:v>1250</c:v>
                </c:pt>
                <c:pt idx="239">
                  <c:v>1210</c:v>
                </c:pt>
                <c:pt idx="240">
                  <c:v>1190</c:v>
                </c:pt>
                <c:pt idx="241">
                  <c:v>1180</c:v>
                </c:pt>
                <c:pt idx="242">
                  <c:v>1190</c:v>
                </c:pt>
                <c:pt idx="243">
                  <c:v>1220</c:v>
                </c:pt>
                <c:pt idx="244">
                  <c:v>1220</c:v>
                </c:pt>
                <c:pt idx="245">
                  <c:v>1220</c:v>
                </c:pt>
                <c:pt idx="246">
                  <c:v>1190</c:v>
                </c:pt>
                <c:pt idx="247">
                  <c:v>1200</c:v>
                </c:pt>
                <c:pt idx="248">
                  <c:v>1220</c:v>
                </c:pt>
                <c:pt idx="249">
                  <c:v>1200</c:v>
                </c:pt>
                <c:pt idx="250">
                  <c:v>1290</c:v>
                </c:pt>
                <c:pt idx="251">
                  <c:v>1270</c:v>
                </c:pt>
                <c:pt idx="252">
                  <c:v>1110</c:v>
                </c:pt>
                <c:pt idx="253">
                  <c:v>906</c:v>
                </c:pt>
                <c:pt idx="254">
                  <c:v>725</c:v>
                </c:pt>
                <c:pt idx="255">
                  <c:v>589</c:v>
                </c:pt>
                <c:pt idx="256">
                  <c:v>525</c:v>
                </c:pt>
                <c:pt idx="257">
                  <c:v>510</c:v>
                </c:pt>
                <c:pt idx="258">
                  <c:v>477</c:v>
                </c:pt>
                <c:pt idx="259">
                  <c:v>477</c:v>
                </c:pt>
                <c:pt idx="260">
                  <c:v>459</c:v>
                </c:pt>
                <c:pt idx="261">
                  <c:v>459</c:v>
                </c:pt>
              </c:numCache>
            </c:numRef>
          </c:val>
        </c:ser>
        <c:ser>
          <c:idx val="1"/>
          <c:order val="1"/>
          <c:spPr>
            <a:ln>
              <a:solidFill>
                <a:srgbClr val="C53E2E"/>
              </a:solidFill>
            </a:ln>
          </c:spPr>
          <c:marker>
            <c:symbol val="none"/>
          </c:marker>
          <c:cat>
            <c:numRef>
              <c:f>павПол!$Q$1:$Q$500</c:f>
              <c:numCache>
                <c:formatCode>dd/mm/yyyy;@</c:formatCode>
                <c:ptCount val="500"/>
                <c:pt idx="0">
                  <c:v>28568</c:v>
                </c:pt>
                <c:pt idx="1">
                  <c:v>28569</c:v>
                </c:pt>
                <c:pt idx="2">
                  <c:v>28570</c:v>
                </c:pt>
                <c:pt idx="3">
                  <c:v>28571</c:v>
                </c:pt>
                <c:pt idx="4">
                  <c:v>28572</c:v>
                </c:pt>
                <c:pt idx="5">
                  <c:v>28573</c:v>
                </c:pt>
                <c:pt idx="6">
                  <c:v>28574</c:v>
                </c:pt>
                <c:pt idx="7">
                  <c:v>28575</c:v>
                </c:pt>
                <c:pt idx="8">
                  <c:v>28576</c:v>
                </c:pt>
                <c:pt idx="9">
                  <c:v>28577</c:v>
                </c:pt>
                <c:pt idx="10">
                  <c:v>28578</c:v>
                </c:pt>
                <c:pt idx="11">
                  <c:v>28579</c:v>
                </c:pt>
                <c:pt idx="12">
                  <c:v>28580</c:v>
                </c:pt>
                <c:pt idx="13">
                  <c:v>28581</c:v>
                </c:pt>
                <c:pt idx="14">
                  <c:v>28582</c:v>
                </c:pt>
                <c:pt idx="15">
                  <c:v>28583</c:v>
                </c:pt>
                <c:pt idx="16">
                  <c:v>28584</c:v>
                </c:pt>
                <c:pt idx="17">
                  <c:v>28585</c:v>
                </c:pt>
                <c:pt idx="18">
                  <c:v>28586</c:v>
                </c:pt>
                <c:pt idx="19">
                  <c:v>28587</c:v>
                </c:pt>
                <c:pt idx="20">
                  <c:v>28588</c:v>
                </c:pt>
                <c:pt idx="21">
                  <c:v>28589</c:v>
                </c:pt>
                <c:pt idx="22">
                  <c:v>28590</c:v>
                </c:pt>
                <c:pt idx="23">
                  <c:v>28591</c:v>
                </c:pt>
                <c:pt idx="24">
                  <c:v>28592</c:v>
                </c:pt>
                <c:pt idx="25">
                  <c:v>28593</c:v>
                </c:pt>
                <c:pt idx="26">
                  <c:v>28594</c:v>
                </c:pt>
                <c:pt idx="27">
                  <c:v>28595</c:v>
                </c:pt>
                <c:pt idx="28">
                  <c:v>28596</c:v>
                </c:pt>
                <c:pt idx="29">
                  <c:v>28597</c:v>
                </c:pt>
                <c:pt idx="30">
                  <c:v>28598</c:v>
                </c:pt>
                <c:pt idx="31">
                  <c:v>28599</c:v>
                </c:pt>
                <c:pt idx="32">
                  <c:v>28600</c:v>
                </c:pt>
                <c:pt idx="33">
                  <c:v>28601</c:v>
                </c:pt>
                <c:pt idx="34">
                  <c:v>28602</c:v>
                </c:pt>
                <c:pt idx="35">
                  <c:v>28603</c:v>
                </c:pt>
                <c:pt idx="36">
                  <c:v>28604</c:v>
                </c:pt>
                <c:pt idx="37">
                  <c:v>28605</c:v>
                </c:pt>
                <c:pt idx="38">
                  <c:v>28606</c:v>
                </c:pt>
                <c:pt idx="39">
                  <c:v>28607</c:v>
                </c:pt>
                <c:pt idx="40">
                  <c:v>28608</c:v>
                </c:pt>
                <c:pt idx="41">
                  <c:v>28609</c:v>
                </c:pt>
                <c:pt idx="42">
                  <c:v>28610</c:v>
                </c:pt>
                <c:pt idx="43">
                  <c:v>28611</c:v>
                </c:pt>
                <c:pt idx="44">
                  <c:v>28612</c:v>
                </c:pt>
                <c:pt idx="45">
                  <c:v>28613</c:v>
                </c:pt>
                <c:pt idx="46">
                  <c:v>28614</c:v>
                </c:pt>
                <c:pt idx="47">
                  <c:v>28615</c:v>
                </c:pt>
                <c:pt idx="48">
                  <c:v>28616</c:v>
                </c:pt>
                <c:pt idx="49">
                  <c:v>28617</c:v>
                </c:pt>
                <c:pt idx="50">
                  <c:v>28618</c:v>
                </c:pt>
                <c:pt idx="51">
                  <c:v>28619</c:v>
                </c:pt>
                <c:pt idx="52">
                  <c:v>28620</c:v>
                </c:pt>
                <c:pt idx="53">
                  <c:v>28621</c:v>
                </c:pt>
                <c:pt idx="54">
                  <c:v>28622</c:v>
                </c:pt>
                <c:pt idx="55">
                  <c:v>28623</c:v>
                </c:pt>
                <c:pt idx="56">
                  <c:v>28624</c:v>
                </c:pt>
                <c:pt idx="57">
                  <c:v>28625</c:v>
                </c:pt>
                <c:pt idx="58">
                  <c:v>28626</c:v>
                </c:pt>
                <c:pt idx="59">
                  <c:v>28627</c:v>
                </c:pt>
                <c:pt idx="60">
                  <c:v>28628</c:v>
                </c:pt>
                <c:pt idx="61">
                  <c:v>28629</c:v>
                </c:pt>
                <c:pt idx="62">
                  <c:v>28630</c:v>
                </c:pt>
                <c:pt idx="63">
                  <c:v>28631</c:v>
                </c:pt>
                <c:pt idx="64">
                  <c:v>28632</c:v>
                </c:pt>
                <c:pt idx="65">
                  <c:v>28633</c:v>
                </c:pt>
                <c:pt idx="66">
                  <c:v>28634</c:v>
                </c:pt>
                <c:pt idx="67">
                  <c:v>28635</c:v>
                </c:pt>
                <c:pt idx="68">
                  <c:v>28636</c:v>
                </c:pt>
                <c:pt idx="69">
                  <c:v>28637</c:v>
                </c:pt>
                <c:pt idx="70">
                  <c:v>28638</c:v>
                </c:pt>
                <c:pt idx="71">
                  <c:v>28639</c:v>
                </c:pt>
                <c:pt idx="72">
                  <c:v>28640</c:v>
                </c:pt>
                <c:pt idx="73">
                  <c:v>28641</c:v>
                </c:pt>
                <c:pt idx="74">
                  <c:v>28642</c:v>
                </c:pt>
                <c:pt idx="75">
                  <c:v>28643</c:v>
                </c:pt>
                <c:pt idx="76">
                  <c:v>28644</c:v>
                </c:pt>
                <c:pt idx="77">
                  <c:v>28645</c:v>
                </c:pt>
                <c:pt idx="78">
                  <c:v>28646</c:v>
                </c:pt>
                <c:pt idx="79">
                  <c:v>28647</c:v>
                </c:pt>
                <c:pt idx="80">
                  <c:v>28648</c:v>
                </c:pt>
                <c:pt idx="81">
                  <c:v>28649</c:v>
                </c:pt>
                <c:pt idx="82">
                  <c:v>28650</c:v>
                </c:pt>
                <c:pt idx="83">
                  <c:v>28651</c:v>
                </c:pt>
                <c:pt idx="84">
                  <c:v>28652</c:v>
                </c:pt>
                <c:pt idx="85">
                  <c:v>28653</c:v>
                </c:pt>
                <c:pt idx="86">
                  <c:v>28654</c:v>
                </c:pt>
                <c:pt idx="87">
                  <c:v>28655</c:v>
                </c:pt>
                <c:pt idx="88">
                  <c:v>28656</c:v>
                </c:pt>
                <c:pt idx="89">
                  <c:v>28657</c:v>
                </c:pt>
                <c:pt idx="90">
                  <c:v>28658</c:v>
                </c:pt>
                <c:pt idx="91">
                  <c:v>28659</c:v>
                </c:pt>
                <c:pt idx="92">
                  <c:v>28660</c:v>
                </c:pt>
                <c:pt idx="93">
                  <c:v>28661</c:v>
                </c:pt>
                <c:pt idx="94">
                  <c:v>28662</c:v>
                </c:pt>
                <c:pt idx="95">
                  <c:v>28663</c:v>
                </c:pt>
                <c:pt idx="96">
                  <c:v>28664</c:v>
                </c:pt>
                <c:pt idx="97">
                  <c:v>28665</c:v>
                </c:pt>
                <c:pt idx="98">
                  <c:v>28666</c:v>
                </c:pt>
                <c:pt idx="99">
                  <c:v>28667</c:v>
                </c:pt>
                <c:pt idx="100">
                  <c:v>28668</c:v>
                </c:pt>
                <c:pt idx="101">
                  <c:v>28669</c:v>
                </c:pt>
                <c:pt idx="102">
                  <c:v>28670</c:v>
                </c:pt>
                <c:pt idx="103">
                  <c:v>28671</c:v>
                </c:pt>
                <c:pt idx="104">
                  <c:v>28672</c:v>
                </c:pt>
                <c:pt idx="105">
                  <c:v>28673</c:v>
                </c:pt>
                <c:pt idx="106">
                  <c:v>28674</c:v>
                </c:pt>
                <c:pt idx="107">
                  <c:v>28675</c:v>
                </c:pt>
                <c:pt idx="108">
                  <c:v>28676</c:v>
                </c:pt>
                <c:pt idx="109">
                  <c:v>28677</c:v>
                </c:pt>
                <c:pt idx="110">
                  <c:v>28678</c:v>
                </c:pt>
                <c:pt idx="111">
                  <c:v>28679</c:v>
                </c:pt>
                <c:pt idx="112">
                  <c:v>28680</c:v>
                </c:pt>
                <c:pt idx="113">
                  <c:v>28681</c:v>
                </c:pt>
                <c:pt idx="114">
                  <c:v>28682</c:v>
                </c:pt>
                <c:pt idx="115">
                  <c:v>28683</c:v>
                </c:pt>
                <c:pt idx="116">
                  <c:v>28684</c:v>
                </c:pt>
                <c:pt idx="117">
                  <c:v>28685</c:v>
                </c:pt>
                <c:pt idx="118">
                  <c:v>28686</c:v>
                </c:pt>
                <c:pt idx="119">
                  <c:v>28687</c:v>
                </c:pt>
                <c:pt idx="120">
                  <c:v>28688</c:v>
                </c:pt>
                <c:pt idx="121">
                  <c:v>28689</c:v>
                </c:pt>
                <c:pt idx="122">
                  <c:v>28690</c:v>
                </c:pt>
                <c:pt idx="123">
                  <c:v>28691</c:v>
                </c:pt>
                <c:pt idx="124">
                  <c:v>28692</c:v>
                </c:pt>
                <c:pt idx="125">
                  <c:v>28693</c:v>
                </c:pt>
                <c:pt idx="126">
                  <c:v>28694</c:v>
                </c:pt>
                <c:pt idx="127">
                  <c:v>28695</c:v>
                </c:pt>
                <c:pt idx="128">
                  <c:v>28696</c:v>
                </c:pt>
                <c:pt idx="129">
                  <c:v>28697</c:v>
                </c:pt>
                <c:pt idx="130">
                  <c:v>28698</c:v>
                </c:pt>
                <c:pt idx="131">
                  <c:v>28699</c:v>
                </c:pt>
                <c:pt idx="132">
                  <c:v>28700</c:v>
                </c:pt>
                <c:pt idx="133">
                  <c:v>28701</c:v>
                </c:pt>
                <c:pt idx="134">
                  <c:v>28702</c:v>
                </c:pt>
                <c:pt idx="135">
                  <c:v>28703</c:v>
                </c:pt>
                <c:pt idx="136">
                  <c:v>28704</c:v>
                </c:pt>
                <c:pt idx="137">
                  <c:v>28705</c:v>
                </c:pt>
                <c:pt idx="138">
                  <c:v>28706</c:v>
                </c:pt>
                <c:pt idx="139">
                  <c:v>28707</c:v>
                </c:pt>
                <c:pt idx="140">
                  <c:v>28708</c:v>
                </c:pt>
                <c:pt idx="141">
                  <c:v>28709</c:v>
                </c:pt>
                <c:pt idx="142">
                  <c:v>28710</c:v>
                </c:pt>
                <c:pt idx="143">
                  <c:v>28711</c:v>
                </c:pt>
                <c:pt idx="144">
                  <c:v>28712</c:v>
                </c:pt>
                <c:pt idx="145">
                  <c:v>28713</c:v>
                </c:pt>
                <c:pt idx="146">
                  <c:v>28714</c:v>
                </c:pt>
                <c:pt idx="147">
                  <c:v>28715</c:v>
                </c:pt>
                <c:pt idx="148">
                  <c:v>28716</c:v>
                </c:pt>
                <c:pt idx="149">
                  <c:v>28717</c:v>
                </c:pt>
                <c:pt idx="150">
                  <c:v>28718</c:v>
                </c:pt>
                <c:pt idx="151">
                  <c:v>28719</c:v>
                </c:pt>
                <c:pt idx="152">
                  <c:v>28720</c:v>
                </c:pt>
                <c:pt idx="153">
                  <c:v>28721</c:v>
                </c:pt>
                <c:pt idx="154">
                  <c:v>28722</c:v>
                </c:pt>
                <c:pt idx="155">
                  <c:v>28723</c:v>
                </c:pt>
                <c:pt idx="156">
                  <c:v>28724</c:v>
                </c:pt>
                <c:pt idx="157">
                  <c:v>28725</c:v>
                </c:pt>
                <c:pt idx="158">
                  <c:v>28726</c:v>
                </c:pt>
                <c:pt idx="159">
                  <c:v>28727</c:v>
                </c:pt>
                <c:pt idx="160">
                  <c:v>28728</c:v>
                </c:pt>
                <c:pt idx="161">
                  <c:v>28729</c:v>
                </c:pt>
                <c:pt idx="162">
                  <c:v>28730</c:v>
                </c:pt>
                <c:pt idx="163">
                  <c:v>28731</c:v>
                </c:pt>
                <c:pt idx="164">
                  <c:v>28732</c:v>
                </c:pt>
                <c:pt idx="165">
                  <c:v>28733</c:v>
                </c:pt>
                <c:pt idx="166">
                  <c:v>28734</c:v>
                </c:pt>
                <c:pt idx="167">
                  <c:v>28735</c:v>
                </c:pt>
                <c:pt idx="168">
                  <c:v>28736</c:v>
                </c:pt>
                <c:pt idx="169">
                  <c:v>28737</c:v>
                </c:pt>
                <c:pt idx="170">
                  <c:v>28738</c:v>
                </c:pt>
                <c:pt idx="171">
                  <c:v>28739</c:v>
                </c:pt>
                <c:pt idx="172">
                  <c:v>28740</c:v>
                </c:pt>
                <c:pt idx="173">
                  <c:v>28741</c:v>
                </c:pt>
                <c:pt idx="174">
                  <c:v>28742</c:v>
                </c:pt>
                <c:pt idx="175">
                  <c:v>28743</c:v>
                </c:pt>
                <c:pt idx="176">
                  <c:v>28744</c:v>
                </c:pt>
                <c:pt idx="177">
                  <c:v>28745</c:v>
                </c:pt>
                <c:pt idx="178">
                  <c:v>28746</c:v>
                </c:pt>
                <c:pt idx="179">
                  <c:v>28747</c:v>
                </c:pt>
                <c:pt idx="180">
                  <c:v>28748</c:v>
                </c:pt>
                <c:pt idx="181">
                  <c:v>28749</c:v>
                </c:pt>
                <c:pt idx="182">
                  <c:v>28750</c:v>
                </c:pt>
                <c:pt idx="183">
                  <c:v>28751</c:v>
                </c:pt>
                <c:pt idx="184">
                  <c:v>28752</c:v>
                </c:pt>
                <c:pt idx="185">
                  <c:v>28753</c:v>
                </c:pt>
                <c:pt idx="186">
                  <c:v>28754</c:v>
                </c:pt>
                <c:pt idx="187">
                  <c:v>28755</c:v>
                </c:pt>
                <c:pt idx="188">
                  <c:v>28756</c:v>
                </c:pt>
                <c:pt idx="189">
                  <c:v>28757</c:v>
                </c:pt>
                <c:pt idx="190">
                  <c:v>28758</c:v>
                </c:pt>
                <c:pt idx="191">
                  <c:v>28759</c:v>
                </c:pt>
                <c:pt idx="192">
                  <c:v>28760</c:v>
                </c:pt>
                <c:pt idx="193">
                  <c:v>28761</c:v>
                </c:pt>
                <c:pt idx="194">
                  <c:v>28762</c:v>
                </c:pt>
                <c:pt idx="195">
                  <c:v>28763</c:v>
                </c:pt>
                <c:pt idx="196">
                  <c:v>28764</c:v>
                </c:pt>
                <c:pt idx="197">
                  <c:v>28765</c:v>
                </c:pt>
                <c:pt idx="198">
                  <c:v>28766</c:v>
                </c:pt>
                <c:pt idx="199">
                  <c:v>28767</c:v>
                </c:pt>
                <c:pt idx="200">
                  <c:v>28768</c:v>
                </c:pt>
                <c:pt idx="201">
                  <c:v>28769</c:v>
                </c:pt>
                <c:pt idx="202">
                  <c:v>28770</c:v>
                </c:pt>
                <c:pt idx="203">
                  <c:v>28771</c:v>
                </c:pt>
                <c:pt idx="204">
                  <c:v>28772</c:v>
                </c:pt>
                <c:pt idx="205">
                  <c:v>28773</c:v>
                </c:pt>
                <c:pt idx="206">
                  <c:v>28774</c:v>
                </c:pt>
                <c:pt idx="207">
                  <c:v>28775</c:v>
                </c:pt>
                <c:pt idx="208">
                  <c:v>28776</c:v>
                </c:pt>
                <c:pt idx="209">
                  <c:v>28777</c:v>
                </c:pt>
                <c:pt idx="210">
                  <c:v>28778</c:v>
                </c:pt>
                <c:pt idx="211">
                  <c:v>28779</c:v>
                </c:pt>
                <c:pt idx="212">
                  <c:v>28780</c:v>
                </c:pt>
                <c:pt idx="213">
                  <c:v>28781</c:v>
                </c:pt>
                <c:pt idx="214">
                  <c:v>28782</c:v>
                </c:pt>
                <c:pt idx="215">
                  <c:v>28783</c:v>
                </c:pt>
                <c:pt idx="216">
                  <c:v>28784</c:v>
                </c:pt>
                <c:pt idx="217">
                  <c:v>28785</c:v>
                </c:pt>
                <c:pt idx="218">
                  <c:v>28786</c:v>
                </c:pt>
                <c:pt idx="219">
                  <c:v>28787</c:v>
                </c:pt>
                <c:pt idx="220">
                  <c:v>28788</c:v>
                </c:pt>
                <c:pt idx="221">
                  <c:v>28789</c:v>
                </c:pt>
                <c:pt idx="222">
                  <c:v>28790</c:v>
                </c:pt>
                <c:pt idx="223">
                  <c:v>28791</c:v>
                </c:pt>
                <c:pt idx="224">
                  <c:v>28792</c:v>
                </c:pt>
                <c:pt idx="225">
                  <c:v>28793</c:v>
                </c:pt>
                <c:pt idx="226">
                  <c:v>28794</c:v>
                </c:pt>
                <c:pt idx="227">
                  <c:v>28795</c:v>
                </c:pt>
                <c:pt idx="228">
                  <c:v>28796</c:v>
                </c:pt>
                <c:pt idx="229">
                  <c:v>28797</c:v>
                </c:pt>
                <c:pt idx="230">
                  <c:v>28798</c:v>
                </c:pt>
                <c:pt idx="231">
                  <c:v>28799</c:v>
                </c:pt>
                <c:pt idx="232">
                  <c:v>28800</c:v>
                </c:pt>
                <c:pt idx="233">
                  <c:v>28801</c:v>
                </c:pt>
                <c:pt idx="234">
                  <c:v>28802</c:v>
                </c:pt>
                <c:pt idx="235">
                  <c:v>28803</c:v>
                </c:pt>
                <c:pt idx="236">
                  <c:v>28804</c:v>
                </c:pt>
                <c:pt idx="237">
                  <c:v>28805</c:v>
                </c:pt>
                <c:pt idx="238">
                  <c:v>28806</c:v>
                </c:pt>
                <c:pt idx="239">
                  <c:v>28807</c:v>
                </c:pt>
                <c:pt idx="240">
                  <c:v>28808</c:v>
                </c:pt>
                <c:pt idx="241">
                  <c:v>28809</c:v>
                </c:pt>
                <c:pt idx="242">
                  <c:v>28810</c:v>
                </c:pt>
                <c:pt idx="243">
                  <c:v>28811</c:v>
                </c:pt>
                <c:pt idx="244">
                  <c:v>28812</c:v>
                </c:pt>
                <c:pt idx="245">
                  <c:v>28813</c:v>
                </c:pt>
                <c:pt idx="246">
                  <c:v>28814</c:v>
                </c:pt>
                <c:pt idx="247">
                  <c:v>28815</c:v>
                </c:pt>
                <c:pt idx="248">
                  <c:v>28816</c:v>
                </c:pt>
                <c:pt idx="249">
                  <c:v>28817</c:v>
                </c:pt>
                <c:pt idx="250">
                  <c:v>28818</c:v>
                </c:pt>
                <c:pt idx="251">
                  <c:v>28819</c:v>
                </c:pt>
                <c:pt idx="252">
                  <c:v>28820</c:v>
                </c:pt>
                <c:pt idx="253">
                  <c:v>28821</c:v>
                </c:pt>
                <c:pt idx="254">
                  <c:v>28822</c:v>
                </c:pt>
                <c:pt idx="255">
                  <c:v>28823</c:v>
                </c:pt>
                <c:pt idx="256">
                  <c:v>28824</c:v>
                </c:pt>
                <c:pt idx="257">
                  <c:v>28825</c:v>
                </c:pt>
                <c:pt idx="258">
                  <c:v>28826</c:v>
                </c:pt>
                <c:pt idx="259">
                  <c:v>28827</c:v>
                </c:pt>
                <c:pt idx="260">
                  <c:v>28828</c:v>
                </c:pt>
                <c:pt idx="261">
                  <c:v>28829</c:v>
                </c:pt>
              </c:numCache>
            </c:numRef>
          </c:cat>
          <c:val>
            <c:numRef>
              <c:f>павПол!$S$1:$S$500</c:f>
              <c:numCache>
                <c:formatCode>General</c:formatCode>
                <c:ptCount val="500"/>
                <c:pt idx="0">
                  <c:v>242</c:v>
                </c:pt>
                <c:pt idx="1">
                  <c:v>231</c:v>
                </c:pt>
                <c:pt idx="2">
                  <c:v>220</c:v>
                </c:pt>
                <c:pt idx="3">
                  <c:v>209</c:v>
                </c:pt>
                <c:pt idx="4">
                  <c:v>198</c:v>
                </c:pt>
                <c:pt idx="5">
                  <c:v>187</c:v>
                </c:pt>
                <c:pt idx="6">
                  <c:v>176</c:v>
                </c:pt>
                <c:pt idx="7">
                  <c:v>165</c:v>
                </c:pt>
                <c:pt idx="8">
                  <c:v>154</c:v>
                </c:pt>
                <c:pt idx="9">
                  <c:v>143</c:v>
                </c:pt>
                <c:pt idx="10">
                  <c:v>132</c:v>
                </c:pt>
                <c:pt idx="11">
                  <c:v>121</c:v>
                </c:pt>
                <c:pt idx="12">
                  <c:v>110</c:v>
                </c:pt>
                <c:pt idx="13">
                  <c:v>99</c:v>
                </c:pt>
                <c:pt idx="14">
                  <c:v>88</c:v>
                </c:pt>
                <c:pt idx="15">
                  <c:v>77</c:v>
                </c:pt>
                <c:pt idx="16">
                  <c:v>66</c:v>
                </c:pt>
                <c:pt idx="17">
                  <c:v>55</c:v>
                </c:pt>
                <c:pt idx="18">
                  <c:v>44</c:v>
                </c:pt>
                <c:pt idx="19">
                  <c:v>33</c:v>
                </c:pt>
                <c:pt idx="20">
                  <c:v>22</c:v>
                </c:pt>
                <c:pt idx="21" formatCode="0.00E+00">
                  <c:v>0</c:v>
                </c:pt>
                <c:pt idx="22">
                  <c:v>3.6352199999999977</c:v>
                </c:pt>
                <c:pt idx="23">
                  <c:v>7.2704400000000033</c:v>
                </c:pt>
                <c:pt idx="24">
                  <c:v>10.905660000000005</c:v>
                </c:pt>
                <c:pt idx="25">
                  <c:v>14.54088</c:v>
                </c:pt>
                <c:pt idx="26">
                  <c:v>18.17610000000003</c:v>
                </c:pt>
                <c:pt idx="27">
                  <c:v>21.81132000000003</c:v>
                </c:pt>
                <c:pt idx="28">
                  <c:v>25.446539999999818</c:v>
                </c:pt>
                <c:pt idx="29">
                  <c:v>29.081759999999992</c:v>
                </c:pt>
                <c:pt idx="30">
                  <c:v>32.71698</c:v>
                </c:pt>
                <c:pt idx="31">
                  <c:v>36.352199999999996</c:v>
                </c:pt>
                <c:pt idx="32">
                  <c:v>39.987419999999993</c:v>
                </c:pt>
                <c:pt idx="33">
                  <c:v>43.622640000000011</c:v>
                </c:pt>
                <c:pt idx="34">
                  <c:v>47.257859999999994</c:v>
                </c:pt>
                <c:pt idx="35">
                  <c:v>50.893080000000005</c:v>
                </c:pt>
                <c:pt idx="36">
                  <c:v>54.528300000000044</c:v>
                </c:pt>
                <c:pt idx="37">
                  <c:v>58.163520000000013</c:v>
                </c:pt>
                <c:pt idx="38">
                  <c:v>61.798740000000059</c:v>
                </c:pt>
                <c:pt idx="39">
                  <c:v>65.433960000000027</c:v>
                </c:pt>
                <c:pt idx="40">
                  <c:v>69.069180000000003</c:v>
                </c:pt>
                <c:pt idx="41">
                  <c:v>72.704410000000024</c:v>
                </c:pt>
                <c:pt idx="42">
                  <c:v>76.33963</c:v>
                </c:pt>
                <c:pt idx="43">
                  <c:v>79.974850000000004</c:v>
                </c:pt>
                <c:pt idx="44">
                  <c:v>83.610079999999982</c:v>
                </c:pt>
                <c:pt idx="45">
                  <c:v>87.2453</c:v>
                </c:pt>
                <c:pt idx="46">
                  <c:v>90.880520000000004</c:v>
                </c:pt>
                <c:pt idx="47">
                  <c:v>94.515749999999983</c:v>
                </c:pt>
                <c:pt idx="48">
                  <c:v>98.150969999999987</c:v>
                </c:pt>
                <c:pt idx="49">
                  <c:v>101.78620000000002</c:v>
                </c:pt>
                <c:pt idx="50">
                  <c:v>105.42140000000002</c:v>
                </c:pt>
                <c:pt idx="51">
                  <c:v>109.0566</c:v>
                </c:pt>
                <c:pt idx="52">
                  <c:v>112.6919</c:v>
                </c:pt>
                <c:pt idx="53">
                  <c:v>116.3271</c:v>
                </c:pt>
                <c:pt idx="54">
                  <c:v>119.9623</c:v>
                </c:pt>
                <c:pt idx="55">
                  <c:v>123.59750000000004</c:v>
                </c:pt>
                <c:pt idx="56">
                  <c:v>127.2328</c:v>
                </c:pt>
                <c:pt idx="57">
                  <c:v>130.86800000000028</c:v>
                </c:pt>
                <c:pt idx="58">
                  <c:v>134.50319999999999</c:v>
                </c:pt>
                <c:pt idx="59">
                  <c:v>138.13840000000008</c:v>
                </c:pt>
                <c:pt idx="60">
                  <c:v>141.77369999999971</c:v>
                </c:pt>
                <c:pt idx="61">
                  <c:v>145.40890000000007</c:v>
                </c:pt>
                <c:pt idx="62">
                  <c:v>149.04409999999999</c:v>
                </c:pt>
                <c:pt idx="63">
                  <c:v>152.67929999999998</c:v>
                </c:pt>
                <c:pt idx="64">
                  <c:v>156.31449999999998</c:v>
                </c:pt>
                <c:pt idx="65">
                  <c:v>159.94979999999998</c:v>
                </c:pt>
                <c:pt idx="66">
                  <c:v>163.58500000000001</c:v>
                </c:pt>
                <c:pt idx="67">
                  <c:v>167.22020000000001</c:v>
                </c:pt>
                <c:pt idx="68">
                  <c:v>170.85540000000029</c:v>
                </c:pt>
                <c:pt idx="69">
                  <c:v>174.4907</c:v>
                </c:pt>
                <c:pt idx="70">
                  <c:v>178.1259</c:v>
                </c:pt>
                <c:pt idx="71">
                  <c:v>181.7611</c:v>
                </c:pt>
                <c:pt idx="72">
                  <c:v>185.39630000000028</c:v>
                </c:pt>
                <c:pt idx="73">
                  <c:v>189.0316</c:v>
                </c:pt>
                <c:pt idx="74">
                  <c:v>192.66679999999999</c:v>
                </c:pt>
                <c:pt idx="75">
                  <c:v>196.30200000000008</c:v>
                </c:pt>
                <c:pt idx="76">
                  <c:v>199.93720000000008</c:v>
                </c:pt>
                <c:pt idx="77">
                  <c:v>203.57240000000004</c:v>
                </c:pt>
                <c:pt idx="78">
                  <c:v>207.20769999999999</c:v>
                </c:pt>
                <c:pt idx="79">
                  <c:v>210.84290000000001</c:v>
                </c:pt>
                <c:pt idx="80">
                  <c:v>214.47810000000001</c:v>
                </c:pt>
                <c:pt idx="81">
                  <c:v>218.11329999999998</c:v>
                </c:pt>
                <c:pt idx="82">
                  <c:v>221.74859999999998</c:v>
                </c:pt>
                <c:pt idx="83">
                  <c:v>225.38380000000001</c:v>
                </c:pt>
                <c:pt idx="84">
                  <c:v>229.01899999999998</c:v>
                </c:pt>
                <c:pt idx="85">
                  <c:v>232.6542</c:v>
                </c:pt>
                <c:pt idx="86">
                  <c:v>236.28949999999998</c:v>
                </c:pt>
                <c:pt idx="87">
                  <c:v>239.9247</c:v>
                </c:pt>
                <c:pt idx="88">
                  <c:v>243.5599</c:v>
                </c:pt>
                <c:pt idx="89">
                  <c:v>247.1951</c:v>
                </c:pt>
                <c:pt idx="90">
                  <c:v>250.83040000000028</c:v>
                </c:pt>
                <c:pt idx="91">
                  <c:v>254.46559999999999</c:v>
                </c:pt>
                <c:pt idx="92">
                  <c:v>258.10080000000039</c:v>
                </c:pt>
                <c:pt idx="93">
                  <c:v>261.73599999999874</c:v>
                </c:pt>
                <c:pt idx="94">
                  <c:v>265.37119999999874</c:v>
                </c:pt>
                <c:pt idx="95">
                  <c:v>269.00649999999905</c:v>
                </c:pt>
                <c:pt idx="96">
                  <c:v>272.64170000000001</c:v>
                </c:pt>
                <c:pt idx="97">
                  <c:v>276.27689999999905</c:v>
                </c:pt>
                <c:pt idx="98">
                  <c:v>279.91209999999904</c:v>
                </c:pt>
                <c:pt idx="99">
                  <c:v>283.54740000000032</c:v>
                </c:pt>
                <c:pt idx="100">
                  <c:v>287.18260000000032</c:v>
                </c:pt>
                <c:pt idx="101">
                  <c:v>290.81780000000032</c:v>
                </c:pt>
                <c:pt idx="102">
                  <c:v>294.45299999999946</c:v>
                </c:pt>
                <c:pt idx="103">
                  <c:v>298.08829999999904</c:v>
                </c:pt>
                <c:pt idx="104">
                  <c:v>301.72349999999875</c:v>
                </c:pt>
                <c:pt idx="105">
                  <c:v>305.3587</c:v>
                </c:pt>
                <c:pt idx="106">
                  <c:v>308.99389999999875</c:v>
                </c:pt>
                <c:pt idx="107">
                  <c:v>312.62920000000031</c:v>
                </c:pt>
                <c:pt idx="108">
                  <c:v>316.26440000000002</c:v>
                </c:pt>
                <c:pt idx="109">
                  <c:v>319.89960000000002</c:v>
                </c:pt>
                <c:pt idx="110">
                  <c:v>323.53480000000002</c:v>
                </c:pt>
                <c:pt idx="111">
                  <c:v>327.17</c:v>
                </c:pt>
                <c:pt idx="112">
                  <c:v>330.80529999999999</c:v>
                </c:pt>
                <c:pt idx="113">
                  <c:v>334.44049999999999</c:v>
                </c:pt>
                <c:pt idx="114">
                  <c:v>338.07569999999964</c:v>
                </c:pt>
                <c:pt idx="115">
                  <c:v>341.71089999999964</c:v>
                </c:pt>
                <c:pt idx="116">
                  <c:v>345.34620000000001</c:v>
                </c:pt>
                <c:pt idx="117">
                  <c:v>348.98139999999796</c:v>
                </c:pt>
                <c:pt idx="118">
                  <c:v>352.61660000000001</c:v>
                </c:pt>
                <c:pt idx="119">
                  <c:v>356.2518</c:v>
                </c:pt>
                <c:pt idx="120">
                  <c:v>359.88709999999946</c:v>
                </c:pt>
                <c:pt idx="121">
                  <c:v>363.52229999999946</c:v>
                </c:pt>
                <c:pt idx="122">
                  <c:v>367.15750000000031</c:v>
                </c:pt>
                <c:pt idx="123">
                  <c:v>370.79269999999946</c:v>
                </c:pt>
                <c:pt idx="124">
                  <c:v>374.42789999999945</c:v>
                </c:pt>
                <c:pt idx="125">
                  <c:v>378.06319999999874</c:v>
                </c:pt>
                <c:pt idx="126">
                  <c:v>381.69839999999874</c:v>
                </c:pt>
                <c:pt idx="127">
                  <c:v>385.33359999999874</c:v>
                </c:pt>
                <c:pt idx="128">
                  <c:v>388.96879999999874</c:v>
                </c:pt>
                <c:pt idx="129">
                  <c:v>392.60410000000002</c:v>
                </c:pt>
                <c:pt idx="130">
                  <c:v>396.23929999999905</c:v>
                </c:pt>
                <c:pt idx="131">
                  <c:v>399.87450000000001</c:v>
                </c:pt>
                <c:pt idx="132">
                  <c:v>403.50970000000001</c:v>
                </c:pt>
                <c:pt idx="133">
                  <c:v>407.14500000000032</c:v>
                </c:pt>
                <c:pt idx="134">
                  <c:v>410.78019999999844</c:v>
                </c:pt>
                <c:pt idx="135">
                  <c:v>414.41539999999844</c:v>
                </c:pt>
                <c:pt idx="136">
                  <c:v>418.05060000000032</c:v>
                </c:pt>
                <c:pt idx="137">
                  <c:v>421.6859</c:v>
                </c:pt>
                <c:pt idx="138">
                  <c:v>425.32109999999875</c:v>
                </c:pt>
                <c:pt idx="139">
                  <c:v>428.95629999999875</c:v>
                </c:pt>
                <c:pt idx="140">
                  <c:v>432.59149999999875</c:v>
                </c:pt>
                <c:pt idx="141">
                  <c:v>436.22669999999874</c:v>
                </c:pt>
                <c:pt idx="142">
                  <c:v>439.86200000000002</c:v>
                </c:pt>
                <c:pt idx="143">
                  <c:v>443.49719999999814</c:v>
                </c:pt>
                <c:pt idx="144">
                  <c:v>447.13240000000002</c:v>
                </c:pt>
                <c:pt idx="145">
                  <c:v>450.76760000000002</c:v>
                </c:pt>
                <c:pt idx="146">
                  <c:v>454.40289999999999</c:v>
                </c:pt>
                <c:pt idx="147">
                  <c:v>458.03809999999845</c:v>
                </c:pt>
                <c:pt idx="148">
                  <c:v>461.67329999999964</c:v>
                </c:pt>
                <c:pt idx="149">
                  <c:v>465.30849999999964</c:v>
                </c:pt>
                <c:pt idx="150">
                  <c:v>468.94380000000001</c:v>
                </c:pt>
                <c:pt idx="151">
                  <c:v>472.57900000000001</c:v>
                </c:pt>
                <c:pt idx="152">
                  <c:v>476.21420000000001</c:v>
                </c:pt>
                <c:pt idx="153">
                  <c:v>479.84940000000046</c:v>
                </c:pt>
                <c:pt idx="154">
                  <c:v>483.4846</c:v>
                </c:pt>
                <c:pt idx="155">
                  <c:v>487.1198000000004</c:v>
                </c:pt>
                <c:pt idx="156">
                  <c:v>490.755</c:v>
                </c:pt>
                <c:pt idx="157">
                  <c:v>494.39019999999874</c:v>
                </c:pt>
                <c:pt idx="158">
                  <c:v>498.02539999999874</c:v>
                </c:pt>
                <c:pt idx="159">
                  <c:v>501.66060000000039</c:v>
                </c:pt>
                <c:pt idx="160">
                  <c:v>505.29579999999845</c:v>
                </c:pt>
                <c:pt idx="161">
                  <c:v>508.93099999999845</c:v>
                </c:pt>
                <c:pt idx="162">
                  <c:v>512.56619999999737</c:v>
                </c:pt>
                <c:pt idx="163">
                  <c:v>516.20140000000004</c:v>
                </c:pt>
                <c:pt idx="164">
                  <c:v>519.83659999999736</c:v>
                </c:pt>
                <c:pt idx="165">
                  <c:v>523.47180000000003</c:v>
                </c:pt>
                <c:pt idx="166">
                  <c:v>527.10699999999997</c:v>
                </c:pt>
                <c:pt idx="167">
                  <c:v>530.74219999999787</c:v>
                </c:pt>
                <c:pt idx="168">
                  <c:v>534.37739999999997</c:v>
                </c:pt>
                <c:pt idx="169">
                  <c:v>538.01259999999786</c:v>
                </c:pt>
                <c:pt idx="170">
                  <c:v>541.64779999999996</c:v>
                </c:pt>
                <c:pt idx="171">
                  <c:v>545.28300000000092</c:v>
                </c:pt>
                <c:pt idx="172">
                  <c:v>548.91819999999996</c:v>
                </c:pt>
                <c:pt idx="173">
                  <c:v>552.55349999999999</c:v>
                </c:pt>
                <c:pt idx="174">
                  <c:v>556.18870000000163</c:v>
                </c:pt>
                <c:pt idx="175">
                  <c:v>559.82389999999998</c:v>
                </c:pt>
                <c:pt idx="176">
                  <c:v>563.4590999999981</c:v>
                </c:pt>
                <c:pt idx="177">
                  <c:v>567.09440000000052</c:v>
                </c:pt>
                <c:pt idx="178">
                  <c:v>570.7296</c:v>
                </c:pt>
                <c:pt idx="179">
                  <c:v>578</c:v>
                </c:pt>
                <c:pt idx="180">
                  <c:v>578</c:v>
                </c:pt>
                <c:pt idx="181">
                  <c:v>571</c:v>
                </c:pt>
                <c:pt idx="182">
                  <c:v>564</c:v>
                </c:pt>
                <c:pt idx="183">
                  <c:v>561</c:v>
                </c:pt>
                <c:pt idx="184">
                  <c:v>557</c:v>
                </c:pt>
                <c:pt idx="185">
                  <c:v>557</c:v>
                </c:pt>
                <c:pt idx="186">
                  <c:v>561</c:v>
                </c:pt>
                <c:pt idx="187">
                  <c:v>564</c:v>
                </c:pt>
                <c:pt idx="188">
                  <c:v>567</c:v>
                </c:pt>
                <c:pt idx="189">
                  <c:v>571</c:v>
                </c:pt>
                <c:pt idx="190">
                  <c:v>569.67610000000002</c:v>
                </c:pt>
                <c:pt idx="191">
                  <c:v>568.35219999999651</c:v>
                </c:pt>
                <c:pt idx="192">
                  <c:v>567.02819999999997</c:v>
                </c:pt>
                <c:pt idx="193">
                  <c:v>565.70420000000001</c:v>
                </c:pt>
                <c:pt idx="194">
                  <c:v>564.38030000000003</c:v>
                </c:pt>
                <c:pt idx="195">
                  <c:v>563.05639999999937</c:v>
                </c:pt>
                <c:pt idx="196">
                  <c:v>561.73239999999998</c:v>
                </c:pt>
                <c:pt idx="197">
                  <c:v>560.40840000000003</c:v>
                </c:pt>
                <c:pt idx="198">
                  <c:v>559.08450000000005</c:v>
                </c:pt>
                <c:pt idx="199">
                  <c:v>557.76059999999939</c:v>
                </c:pt>
                <c:pt idx="200">
                  <c:v>556.43659999999738</c:v>
                </c:pt>
                <c:pt idx="201">
                  <c:v>555.11270000000002</c:v>
                </c:pt>
                <c:pt idx="202">
                  <c:v>553.78880000000163</c:v>
                </c:pt>
                <c:pt idx="203">
                  <c:v>552.46479999999997</c:v>
                </c:pt>
                <c:pt idx="204">
                  <c:v>551.14089999999999</c:v>
                </c:pt>
                <c:pt idx="205">
                  <c:v>549.8168999999981</c:v>
                </c:pt>
                <c:pt idx="206">
                  <c:v>548.49300000000005</c:v>
                </c:pt>
                <c:pt idx="207">
                  <c:v>547.16909999999996</c:v>
                </c:pt>
                <c:pt idx="208">
                  <c:v>545.8450999999975</c:v>
                </c:pt>
                <c:pt idx="209">
                  <c:v>544.52109999999936</c:v>
                </c:pt>
                <c:pt idx="210">
                  <c:v>543.19719999999938</c:v>
                </c:pt>
                <c:pt idx="211">
                  <c:v>541.87330000000054</c:v>
                </c:pt>
                <c:pt idx="212">
                  <c:v>540.54930000000002</c:v>
                </c:pt>
                <c:pt idx="213">
                  <c:v>539.22529999999938</c:v>
                </c:pt>
                <c:pt idx="214">
                  <c:v>537.90139999999997</c:v>
                </c:pt>
                <c:pt idx="215">
                  <c:v>536.57749999999999</c:v>
                </c:pt>
                <c:pt idx="216">
                  <c:v>535.25350000000003</c:v>
                </c:pt>
                <c:pt idx="217">
                  <c:v>533.92959999999937</c:v>
                </c:pt>
                <c:pt idx="218">
                  <c:v>532.60570000000052</c:v>
                </c:pt>
                <c:pt idx="219">
                  <c:v>531.28170000000091</c:v>
                </c:pt>
                <c:pt idx="220">
                  <c:v>529.95779999999786</c:v>
                </c:pt>
                <c:pt idx="221">
                  <c:v>528.63380000000052</c:v>
                </c:pt>
                <c:pt idx="222">
                  <c:v>527.30989999999997</c:v>
                </c:pt>
                <c:pt idx="223">
                  <c:v>525.98599999999999</c:v>
                </c:pt>
                <c:pt idx="224">
                  <c:v>524.6619999999981</c:v>
                </c:pt>
                <c:pt idx="225">
                  <c:v>523.33799999999712</c:v>
                </c:pt>
                <c:pt idx="226">
                  <c:v>522.01409999999998</c:v>
                </c:pt>
                <c:pt idx="227">
                  <c:v>520.6902</c:v>
                </c:pt>
                <c:pt idx="228">
                  <c:v>519.36619999999652</c:v>
                </c:pt>
                <c:pt idx="229">
                  <c:v>518.04219999999737</c:v>
                </c:pt>
                <c:pt idx="230">
                  <c:v>516.71830000000091</c:v>
                </c:pt>
                <c:pt idx="231">
                  <c:v>515.39440000000002</c:v>
                </c:pt>
                <c:pt idx="232">
                  <c:v>514.07040000000052</c:v>
                </c:pt>
                <c:pt idx="233">
                  <c:v>512.74649999999997</c:v>
                </c:pt>
                <c:pt idx="234">
                  <c:v>511.42249999999905</c:v>
                </c:pt>
                <c:pt idx="235">
                  <c:v>510.09859999999844</c:v>
                </c:pt>
                <c:pt idx="236">
                  <c:v>508.77460000000002</c:v>
                </c:pt>
                <c:pt idx="237">
                  <c:v>507.45069999999964</c:v>
                </c:pt>
                <c:pt idx="238">
                  <c:v>506.12669999999946</c:v>
                </c:pt>
                <c:pt idx="239">
                  <c:v>504.80280000000039</c:v>
                </c:pt>
                <c:pt idx="240">
                  <c:v>503.47889999999904</c:v>
                </c:pt>
                <c:pt idx="241">
                  <c:v>502.1549000000004</c:v>
                </c:pt>
                <c:pt idx="242">
                  <c:v>500.83099999999905</c:v>
                </c:pt>
                <c:pt idx="243">
                  <c:v>499.50700000000001</c:v>
                </c:pt>
                <c:pt idx="244">
                  <c:v>498.18309999999946</c:v>
                </c:pt>
                <c:pt idx="245">
                  <c:v>496.85910000000001</c:v>
                </c:pt>
                <c:pt idx="246">
                  <c:v>495.53519999999844</c:v>
                </c:pt>
                <c:pt idx="247">
                  <c:v>494.21119999999809</c:v>
                </c:pt>
                <c:pt idx="248">
                  <c:v>492.88729999999964</c:v>
                </c:pt>
                <c:pt idx="249">
                  <c:v>491.5634</c:v>
                </c:pt>
                <c:pt idx="250">
                  <c:v>490.23939999999874</c:v>
                </c:pt>
                <c:pt idx="251">
                  <c:v>488.91549999999904</c:v>
                </c:pt>
                <c:pt idx="252">
                  <c:v>487.59149999999875</c:v>
                </c:pt>
                <c:pt idx="253">
                  <c:v>486.26760000000002</c:v>
                </c:pt>
                <c:pt idx="254">
                  <c:v>484.9436</c:v>
                </c:pt>
                <c:pt idx="255">
                  <c:v>483.61970000000002</c:v>
                </c:pt>
                <c:pt idx="256">
                  <c:v>482.29569999999904</c:v>
                </c:pt>
                <c:pt idx="257">
                  <c:v>480.97179999999844</c:v>
                </c:pt>
                <c:pt idx="258">
                  <c:v>477</c:v>
                </c:pt>
                <c:pt idx="259">
                  <c:v>477</c:v>
                </c:pt>
                <c:pt idx="260">
                  <c:v>459</c:v>
                </c:pt>
                <c:pt idx="261">
                  <c:v>459</c:v>
                </c:pt>
              </c:numCache>
            </c:numRef>
          </c:val>
        </c:ser>
        <c:marker val="1"/>
        <c:axId val="146894208"/>
        <c:axId val="147624704"/>
      </c:lineChart>
      <c:dateAx>
        <c:axId val="146894208"/>
        <c:scaling>
          <c:orientation val="minMax"/>
        </c:scaling>
        <c:axPos val="b"/>
        <c:numFmt formatCode="[$-419]d\ mmm;@" sourceLinked="0"/>
        <c:tickLblPos val="nextTo"/>
        <c:crossAx val="147624704"/>
        <c:crosses val="autoZero"/>
        <c:auto val="1"/>
        <c:lblOffset val="100"/>
        <c:baseTimeUnit val="days"/>
        <c:majorUnit val="4"/>
        <c:majorTimeUnit val="months"/>
      </c:dateAx>
      <c:valAx>
        <c:axId val="147624704"/>
        <c:scaling>
          <c:orientation val="minMax"/>
        </c:scaling>
        <c:axPos val="l"/>
        <c:numFmt formatCode="General" sourceLinked="1"/>
        <c:tickLblPos val="nextTo"/>
        <c:crossAx val="146894208"/>
        <c:crosses val="autoZero"/>
        <c:crossBetween val="between"/>
        <c:majorUnit val="2000"/>
      </c:valAx>
      <c:spPr>
        <a:solidFill>
          <a:schemeClr val="accent1">
            <a:lumMod val="40000"/>
            <a:lumOff val="60000"/>
          </a:schemeClr>
        </a:solidFill>
      </c:spPr>
    </c:plotArea>
    <c:plotVisOnly val="1"/>
    <c:dispBlanksAs val="gap"/>
  </c:chart>
  <c:spPr>
    <a:solidFill>
      <a:srgbClr val="FFFFFF"/>
    </a:solidFill>
  </c:sp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Дон – Казанская</a:t>
            </a:r>
            <a:endParaRPr lang="ru-RU" dirty="0"/>
          </a:p>
        </c:rich>
      </c:tx>
      <c:layout/>
      <c:overlay val="1"/>
    </c:title>
    <c:plotArea>
      <c:layout>
        <c:manualLayout>
          <c:layoutTarget val="inner"/>
          <c:xMode val="edge"/>
          <c:yMode val="edge"/>
          <c:x val="9.3838387420330446E-2"/>
          <c:y val="3.7074287239451525E-2"/>
          <c:w val="0.88904938579241766"/>
          <c:h val="0.73045753532915902"/>
        </c:manualLayout>
      </c:layout>
      <c:barChart>
        <c:barDir val="col"/>
        <c:grouping val="stacked"/>
        <c:ser>
          <c:idx val="0"/>
          <c:order val="0"/>
          <c:tx>
            <c:strRef>
              <c:f>Total!$AH$1</c:f>
              <c:strCache>
                <c:ptCount val="1"/>
                <c:pt idx="0">
                  <c:v>Wgr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cat>
            <c:numRef>
              <c:f>Total!$C$2:$C$65</c:f>
              <c:numCache>
                <c:formatCode>General</c:formatCode>
                <c:ptCount val="64"/>
                <c:pt idx="0">
                  <c:v>1948</c:v>
                </c:pt>
                <c:pt idx="1">
                  <c:v>1949</c:v>
                </c:pt>
                <c:pt idx="2">
                  <c:v>1950</c:v>
                </c:pt>
                <c:pt idx="3">
                  <c:v>1951</c:v>
                </c:pt>
                <c:pt idx="4">
                  <c:v>1952</c:v>
                </c:pt>
                <c:pt idx="5">
                  <c:v>1953</c:v>
                </c:pt>
                <c:pt idx="6">
                  <c:v>1954</c:v>
                </c:pt>
                <c:pt idx="7">
                  <c:v>1955</c:v>
                </c:pt>
                <c:pt idx="8">
                  <c:v>1956</c:v>
                </c:pt>
                <c:pt idx="9">
                  <c:v>1957</c:v>
                </c:pt>
                <c:pt idx="10">
                  <c:v>1958</c:v>
                </c:pt>
                <c:pt idx="11">
                  <c:v>1959</c:v>
                </c:pt>
                <c:pt idx="12">
                  <c:v>1960</c:v>
                </c:pt>
                <c:pt idx="13">
                  <c:v>1961</c:v>
                </c:pt>
                <c:pt idx="14">
                  <c:v>1962</c:v>
                </c:pt>
                <c:pt idx="15">
                  <c:v>1963</c:v>
                </c:pt>
                <c:pt idx="16">
                  <c:v>1964</c:v>
                </c:pt>
                <c:pt idx="17">
                  <c:v>1965</c:v>
                </c:pt>
                <c:pt idx="18">
                  <c:v>1966</c:v>
                </c:pt>
                <c:pt idx="19">
                  <c:v>1967</c:v>
                </c:pt>
                <c:pt idx="20">
                  <c:v>1968</c:v>
                </c:pt>
                <c:pt idx="21">
                  <c:v>1969</c:v>
                </c:pt>
                <c:pt idx="22">
                  <c:v>1970</c:v>
                </c:pt>
                <c:pt idx="23">
                  <c:v>1971</c:v>
                </c:pt>
                <c:pt idx="24">
                  <c:v>1972</c:v>
                </c:pt>
                <c:pt idx="25">
                  <c:v>1973</c:v>
                </c:pt>
                <c:pt idx="26">
                  <c:v>1974</c:v>
                </c:pt>
                <c:pt idx="27">
                  <c:v>1975</c:v>
                </c:pt>
                <c:pt idx="28">
                  <c:v>1976</c:v>
                </c:pt>
                <c:pt idx="29">
                  <c:v>1977</c:v>
                </c:pt>
                <c:pt idx="30">
                  <c:v>1978</c:v>
                </c:pt>
                <c:pt idx="31">
                  <c:v>1979</c:v>
                </c:pt>
                <c:pt idx="32">
                  <c:v>1980</c:v>
                </c:pt>
                <c:pt idx="33">
                  <c:v>1981</c:v>
                </c:pt>
                <c:pt idx="34">
                  <c:v>1982</c:v>
                </c:pt>
                <c:pt idx="35">
                  <c:v>1983</c:v>
                </c:pt>
                <c:pt idx="36">
                  <c:v>1984</c:v>
                </c:pt>
                <c:pt idx="37">
                  <c:v>1985</c:v>
                </c:pt>
                <c:pt idx="38">
                  <c:v>1986</c:v>
                </c:pt>
                <c:pt idx="39">
                  <c:v>1987</c:v>
                </c:pt>
                <c:pt idx="40">
                  <c:v>1988</c:v>
                </c:pt>
                <c:pt idx="41">
                  <c:v>1989</c:v>
                </c:pt>
                <c:pt idx="42">
                  <c:v>1990</c:v>
                </c:pt>
                <c:pt idx="43">
                  <c:v>1991</c:v>
                </c:pt>
                <c:pt idx="44">
                  <c:v>1992</c:v>
                </c:pt>
                <c:pt idx="45">
                  <c:v>1993</c:v>
                </c:pt>
                <c:pt idx="46">
                  <c:v>1994</c:v>
                </c:pt>
                <c:pt idx="47">
                  <c:v>1995</c:v>
                </c:pt>
                <c:pt idx="48">
                  <c:v>1996</c:v>
                </c:pt>
                <c:pt idx="49">
                  <c:v>1997</c:v>
                </c:pt>
                <c:pt idx="50">
                  <c:v>1998</c:v>
                </c:pt>
                <c:pt idx="51">
                  <c:v>1999</c:v>
                </c:pt>
                <c:pt idx="52">
                  <c:v>2000</c:v>
                </c:pt>
                <c:pt idx="53">
                  <c:v>2001</c:v>
                </c:pt>
                <c:pt idx="54">
                  <c:v>2002</c:v>
                </c:pt>
                <c:pt idx="55">
                  <c:v>2003</c:v>
                </c:pt>
                <c:pt idx="56">
                  <c:v>2004</c:v>
                </c:pt>
                <c:pt idx="57">
                  <c:v>2005</c:v>
                </c:pt>
                <c:pt idx="58">
                  <c:v>2006</c:v>
                </c:pt>
                <c:pt idx="59">
                  <c:v>2007</c:v>
                </c:pt>
                <c:pt idx="60">
                  <c:v>2008</c:v>
                </c:pt>
                <c:pt idx="61">
                  <c:v>2009</c:v>
                </c:pt>
                <c:pt idx="62">
                  <c:v>2010</c:v>
                </c:pt>
                <c:pt idx="63">
                  <c:v>2011</c:v>
                </c:pt>
              </c:numCache>
            </c:numRef>
          </c:cat>
          <c:val>
            <c:numRef>
              <c:f>Total!$AH$2:$AH$65</c:f>
              <c:numCache>
                <c:formatCode>General</c:formatCode>
                <c:ptCount val="64"/>
                <c:pt idx="0">
                  <c:v>3.017409999999999</c:v>
                </c:pt>
                <c:pt idx="1">
                  <c:v>2.2910499999999989</c:v>
                </c:pt>
                <c:pt idx="2">
                  <c:v>2.6443800000000013</c:v>
                </c:pt>
                <c:pt idx="3">
                  <c:v>2.7031000000000014</c:v>
                </c:pt>
                <c:pt idx="4">
                  <c:v>3.4622399999999987</c:v>
                </c:pt>
                <c:pt idx="5">
                  <c:v>3.00501</c:v>
                </c:pt>
                <c:pt idx="6">
                  <c:v>2.0339900000000002</c:v>
                </c:pt>
                <c:pt idx="7">
                  <c:v>3.9687900000000012</c:v>
                </c:pt>
                <c:pt idx="8">
                  <c:v>2.3186699999999982</c:v>
                </c:pt>
                <c:pt idx="9">
                  <c:v>3.0423200000000001</c:v>
                </c:pt>
                <c:pt idx="10">
                  <c:v>3.8677900000000012</c:v>
                </c:pt>
                <c:pt idx="11">
                  <c:v>3.0269399999999997</c:v>
                </c:pt>
                <c:pt idx="12">
                  <c:v>3.5413100000000002</c:v>
                </c:pt>
                <c:pt idx="13">
                  <c:v>3.0164799999999983</c:v>
                </c:pt>
                <c:pt idx="14">
                  <c:v>4.3682400000000001</c:v>
                </c:pt>
                <c:pt idx="15">
                  <c:v>3.7898700000000001</c:v>
                </c:pt>
                <c:pt idx="16">
                  <c:v>3.5276900000000002</c:v>
                </c:pt>
                <c:pt idx="17">
                  <c:v>3.4178399999999987</c:v>
                </c:pt>
                <c:pt idx="18">
                  <c:v>4.6951499999999973</c:v>
                </c:pt>
                <c:pt idx="19">
                  <c:v>4.2030200000000004</c:v>
                </c:pt>
                <c:pt idx="20">
                  <c:v>4.6720799999999985</c:v>
                </c:pt>
                <c:pt idx="21">
                  <c:v>3.6087400000000001</c:v>
                </c:pt>
                <c:pt idx="22">
                  <c:v>2.9914999999999989</c:v>
                </c:pt>
                <c:pt idx="23">
                  <c:v>2.9710899999999989</c:v>
                </c:pt>
                <c:pt idx="24">
                  <c:v>1.84365</c:v>
                </c:pt>
                <c:pt idx="25">
                  <c:v>2.4247000000000001</c:v>
                </c:pt>
                <c:pt idx="26">
                  <c:v>3.310309999999999</c:v>
                </c:pt>
                <c:pt idx="27">
                  <c:v>2.8292799999999989</c:v>
                </c:pt>
                <c:pt idx="28">
                  <c:v>3.2030100000000012</c:v>
                </c:pt>
                <c:pt idx="29">
                  <c:v>4.2160600000000024</c:v>
                </c:pt>
                <c:pt idx="30">
                  <c:v>4.3345399999999978</c:v>
                </c:pt>
                <c:pt idx="31">
                  <c:v>4.561589999999998</c:v>
                </c:pt>
                <c:pt idx="32">
                  <c:v>5.6099499999999995</c:v>
                </c:pt>
                <c:pt idx="33">
                  <c:v>6.2652299999999999</c:v>
                </c:pt>
                <c:pt idx="34">
                  <c:v>6.4767800000000024</c:v>
                </c:pt>
                <c:pt idx="35">
                  <c:v>6.1353499999999999</c:v>
                </c:pt>
                <c:pt idx="36">
                  <c:v>4.0499700000000001</c:v>
                </c:pt>
                <c:pt idx="37">
                  <c:v>3.8033200000000011</c:v>
                </c:pt>
                <c:pt idx="38">
                  <c:v>3.9872000000000001</c:v>
                </c:pt>
                <c:pt idx="39">
                  <c:v>3.6370900000000002</c:v>
                </c:pt>
                <c:pt idx="40">
                  <c:v>3.8067699999999989</c:v>
                </c:pt>
                <c:pt idx="41">
                  <c:v>5.0267200000000001</c:v>
                </c:pt>
                <c:pt idx="42">
                  <c:v>5.3809699999999996</c:v>
                </c:pt>
                <c:pt idx="43">
                  <c:v>4.7529499999999985</c:v>
                </c:pt>
                <c:pt idx="44">
                  <c:v>4.7090000000000014</c:v>
                </c:pt>
                <c:pt idx="45">
                  <c:v>4.9933300000000003</c:v>
                </c:pt>
                <c:pt idx="46">
                  <c:v>4.5177799999999975</c:v>
                </c:pt>
                <c:pt idx="47">
                  <c:v>6.1886900000000002</c:v>
                </c:pt>
                <c:pt idx="48">
                  <c:v>4.3536700000000002</c:v>
                </c:pt>
                <c:pt idx="49">
                  <c:v>3.9499999999999997</c:v>
                </c:pt>
                <c:pt idx="50">
                  <c:v>5.2803600000000026</c:v>
                </c:pt>
                <c:pt idx="51">
                  <c:v>7.2646499999999996</c:v>
                </c:pt>
                <c:pt idx="52">
                  <c:v>4.9038500000000003</c:v>
                </c:pt>
                <c:pt idx="53">
                  <c:v>5.6459099999999971</c:v>
                </c:pt>
                <c:pt idx="54">
                  <c:v>6.613439999999998</c:v>
                </c:pt>
                <c:pt idx="55">
                  <c:v>6.7001900000000001</c:v>
                </c:pt>
                <c:pt idx="56">
                  <c:v>10.21959</c:v>
                </c:pt>
                <c:pt idx="57">
                  <c:v>9.3456900000000047</c:v>
                </c:pt>
                <c:pt idx="58">
                  <c:v>9.09971</c:v>
                </c:pt>
                <c:pt idx="59">
                  <c:v>7.0821399999999981</c:v>
                </c:pt>
                <c:pt idx="60">
                  <c:v>5.7444799999999985</c:v>
                </c:pt>
                <c:pt idx="61">
                  <c:v>5.6539699999999975</c:v>
                </c:pt>
                <c:pt idx="62">
                  <c:v>4.6575799999999967</c:v>
                </c:pt>
                <c:pt idx="63">
                  <c:v>4.3363000000000014</c:v>
                </c:pt>
              </c:numCache>
            </c:numRef>
          </c:val>
        </c:ser>
        <c:ser>
          <c:idx val="1"/>
          <c:order val="1"/>
          <c:tx>
            <c:strRef>
              <c:f>Total!$AJ$1</c:f>
              <c:strCache>
                <c:ptCount val="1"/>
                <c:pt idx="0">
                  <c:v>Wpol2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cat>
            <c:numRef>
              <c:f>Total!$C$2:$C$65</c:f>
              <c:numCache>
                <c:formatCode>General</c:formatCode>
                <c:ptCount val="64"/>
                <c:pt idx="0">
                  <c:v>1948</c:v>
                </c:pt>
                <c:pt idx="1">
                  <c:v>1949</c:v>
                </c:pt>
                <c:pt idx="2">
                  <c:v>1950</c:v>
                </c:pt>
                <c:pt idx="3">
                  <c:v>1951</c:v>
                </c:pt>
                <c:pt idx="4">
                  <c:v>1952</c:v>
                </c:pt>
                <c:pt idx="5">
                  <c:v>1953</c:v>
                </c:pt>
                <c:pt idx="6">
                  <c:v>1954</c:v>
                </c:pt>
                <c:pt idx="7">
                  <c:v>1955</c:v>
                </c:pt>
                <c:pt idx="8">
                  <c:v>1956</c:v>
                </c:pt>
                <c:pt idx="9">
                  <c:v>1957</c:v>
                </c:pt>
                <c:pt idx="10">
                  <c:v>1958</c:v>
                </c:pt>
                <c:pt idx="11">
                  <c:v>1959</c:v>
                </c:pt>
                <c:pt idx="12">
                  <c:v>1960</c:v>
                </c:pt>
                <c:pt idx="13">
                  <c:v>1961</c:v>
                </c:pt>
                <c:pt idx="14">
                  <c:v>1962</c:v>
                </c:pt>
                <c:pt idx="15">
                  <c:v>1963</c:v>
                </c:pt>
                <c:pt idx="16">
                  <c:v>1964</c:v>
                </c:pt>
                <c:pt idx="17">
                  <c:v>1965</c:v>
                </c:pt>
                <c:pt idx="18">
                  <c:v>1966</c:v>
                </c:pt>
                <c:pt idx="19">
                  <c:v>1967</c:v>
                </c:pt>
                <c:pt idx="20">
                  <c:v>1968</c:v>
                </c:pt>
                <c:pt idx="21">
                  <c:v>1969</c:v>
                </c:pt>
                <c:pt idx="22">
                  <c:v>1970</c:v>
                </c:pt>
                <c:pt idx="23">
                  <c:v>1971</c:v>
                </c:pt>
                <c:pt idx="24">
                  <c:v>1972</c:v>
                </c:pt>
                <c:pt idx="25">
                  <c:v>1973</c:v>
                </c:pt>
                <c:pt idx="26">
                  <c:v>1974</c:v>
                </c:pt>
                <c:pt idx="27">
                  <c:v>1975</c:v>
                </c:pt>
                <c:pt idx="28">
                  <c:v>1976</c:v>
                </c:pt>
                <c:pt idx="29">
                  <c:v>1977</c:v>
                </c:pt>
                <c:pt idx="30">
                  <c:v>1978</c:v>
                </c:pt>
                <c:pt idx="31">
                  <c:v>1979</c:v>
                </c:pt>
                <c:pt idx="32">
                  <c:v>1980</c:v>
                </c:pt>
                <c:pt idx="33">
                  <c:v>1981</c:v>
                </c:pt>
                <c:pt idx="34">
                  <c:v>1982</c:v>
                </c:pt>
                <c:pt idx="35">
                  <c:v>1983</c:v>
                </c:pt>
                <c:pt idx="36">
                  <c:v>1984</c:v>
                </c:pt>
                <c:pt idx="37">
                  <c:v>1985</c:v>
                </c:pt>
                <c:pt idx="38">
                  <c:v>1986</c:v>
                </c:pt>
                <c:pt idx="39">
                  <c:v>1987</c:v>
                </c:pt>
                <c:pt idx="40">
                  <c:v>1988</c:v>
                </c:pt>
                <c:pt idx="41">
                  <c:v>1989</c:v>
                </c:pt>
                <c:pt idx="42">
                  <c:v>1990</c:v>
                </c:pt>
                <c:pt idx="43">
                  <c:v>1991</c:v>
                </c:pt>
                <c:pt idx="44">
                  <c:v>1992</c:v>
                </c:pt>
                <c:pt idx="45">
                  <c:v>1993</c:v>
                </c:pt>
                <c:pt idx="46">
                  <c:v>1994</c:v>
                </c:pt>
                <c:pt idx="47">
                  <c:v>1995</c:v>
                </c:pt>
                <c:pt idx="48">
                  <c:v>1996</c:v>
                </c:pt>
                <c:pt idx="49">
                  <c:v>1997</c:v>
                </c:pt>
                <c:pt idx="50">
                  <c:v>1998</c:v>
                </c:pt>
                <c:pt idx="51">
                  <c:v>1999</c:v>
                </c:pt>
                <c:pt idx="52">
                  <c:v>2000</c:v>
                </c:pt>
                <c:pt idx="53">
                  <c:v>2001</c:v>
                </c:pt>
                <c:pt idx="54">
                  <c:v>2002</c:v>
                </c:pt>
                <c:pt idx="55">
                  <c:v>2003</c:v>
                </c:pt>
                <c:pt idx="56">
                  <c:v>2004</c:v>
                </c:pt>
                <c:pt idx="57">
                  <c:v>2005</c:v>
                </c:pt>
                <c:pt idx="58">
                  <c:v>2006</c:v>
                </c:pt>
                <c:pt idx="59">
                  <c:v>2007</c:v>
                </c:pt>
                <c:pt idx="60">
                  <c:v>2008</c:v>
                </c:pt>
                <c:pt idx="61">
                  <c:v>2009</c:v>
                </c:pt>
                <c:pt idx="62">
                  <c:v>2010</c:v>
                </c:pt>
                <c:pt idx="63">
                  <c:v>2011</c:v>
                </c:pt>
              </c:numCache>
            </c:numRef>
          </c:cat>
          <c:val>
            <c:numRef>
              <c:f>Total!$AJ$2:$AJ$65</c:f>
              <c:numCache>
                <c:formatCode>General</c:formatCode>
                <c:ptCount val="64"/>
                <c:pt idx="0">
                  <c:v>5.9931900000000002</c:v>
                </c:pt>
                <c:pt idx="1">
                  <c:v>2.974149999999999</c:v>
                </c:pt>
                <c:pt idx="2">
                  <c:v>2.5935100000000002</c:v>
                </c:pt>
                <c:pt idx="3">
                  <c:v>9.6506700000000034</c:v>
                </c:pt>
                <c:pt idx="4">
                  <c:v>7.7819900000000004</c:v>
                </c:pt>
                <c:pt idx="5">
                  <c:v>8.5816100000000013</c:v>
                </c:pt>
                <c:pt idx="6">
                  <c:v>2.8578499999999982</c:v>
                </c:pt>
                <c:pt idx="7">
                  <c:v>7.8553899999999981</c:v>
                </c:pt>
                <c:pt idx="8">
                  <c:v>5.9818400000000027</c:v>
                </c:pt>
                <c:pt idx="9">
                  <c:v>7.9709000000000003</c:v>
                </c:pt>
                <c:pt idx="10">
                  <c:v>7.2204999999999995</c:v>
                </c:pt>
                <c:pt idx="11">
                  <c:v>5.6998099999999985</c:v>
                </c:pt>
                <c:pt idx="12">
                  <c:v>9.4552200000000006</c:v>
                </c:pt>
                <c:pt idx="13">
                  <c:v>3.1913</c:v>
                </c:pt>
                <c:pt idx="14">
                  <c:v>4.2660099999999996</c:v>
                </c:pt>
                <c:pt idx="15">
                  <c:v>12.98099</c:v>
                </c:pt>
                <c:pt idx="16">
                  <c:v>10.571910000000001</c:v>
                </c:pt>
                <c:pt idx="17">
                  <c:v>3.9124799999999977</c:v>
                </c:pt>
                <c:pt idx="18">
                  <c:v>4.608019999999998</c:v>
                </c:pt>
                <c:pt idx="19">
                  <c:v>5.9072700000000014</c:v>
                </c:pt>
                <c:pt idx="20">
                  <c:v>6.7705299999999999</c:v>
                </c:pt>
                <c:pt idx="21">
                  <c:v>3.4179399999999998</c:v>
                </c:pt>
                <c:pt idx="22">
                  <c:v>10.218339999999998</c:v>
                </c:pt>
                <c:pt idx="23">
                  <c:v>6.7432200000000027</c:v>
                </c:pt>
                <c:pt idx="24">
                  <c:v>1.60524</c:v>
                </c:pt>
                <c:pt idx="25">
                  <c:v>3.0566199999999983</c:v>
                </c:pt>
                <c:pt idx="26">
                  <c:v>5.0992900000000025</c:v>
                </c:pt>
                <c:pt idx="27">
                  <c:v>1.5883100000000001</c:v>
                </c:pt>
                <c:pt idx="28">
                  <c:v>2.1227</c:v>
                </c:pt>
                <c:pt idx="29">
                  <c:v>5.7182600000000026</c:v>
                </c:pt>
                <c:pt idx="30">
                  <c:v>5.9587900000000014</c:v>
                </c:pt>
                <c:pt idx="31">
                  <c:v>10.070450000000005</c:v>
                </c:pt>
                <c:pt idx="32">
                  <c:v>4.3025399999999978</c:v>
                </c:pt>
                <c:pt idx="33">
                  <c:v>7.8292900000000003</c:v>
                </c:pt>
                <c:pt idx="34">
                  <c:v>2.54678</c:v>
                </c:pt>
                <c:pt idx="35">
                  <c:v>3.2917100000000001</c:v>
                </c:pt>
                <c:pt idx="36">
                  <c:v>1.1407400000000001</c:v>
                </c:pt>
                <c:pt idx="37">
                  <c:v>5.5273099999999973</c:v>
                </c:pt>
                <c:pt idx="38">
                  <c:v>7.7342300000000002</c:v>
                </c:pt>
                <c:pt idx="39">
                  <c:v>3.3343599999999989</c:v>
                </c:pt>
                <c:pt idx="40">
                  <c:v>4.4991200000000013</c:v>
                </c:pt>
                <c:pt idx="41">
                  <c:v>1.05023</c:v>
                </c:pt>
                <c:pt idx="42">
                  <c:v>2.6738</c:v>
                </c:pt>
                <c:pt idx="43">
                  <c:v>4.5430299999999999</c:v>
                </c:pt>
                <c:pt idx="44">
                  <c:v>1.3832199999999999</c:v>
                </c:pt>
                <c:pt idx="45">
                  <c:v>5.65076</c:v>
                </c:pt>
                <c:pt idx="46">
                  <c:v>9.3787400000000005</c:v>
                </c:pt>
                <c:pt idx="47">
                  <c:v>3.6513599999999991</c:v>
                </c:pt>
                <c:pt idx="48">
                  <c:v>4.5443600000000002</c:v>
                </c:pt>
                <c:pt idx="49">
                  <c:v>2.1787700000000001</c:v>
                </c:pt>
                <c:pt idx="50">
                  <c:v>4.6362500000000004</c:v>
                </c:pt>
                <c:pt idx="51">
                  <c:v>3.22</c:v>
                </c:pt>
                <c:pt idx="52">
                  <c:v>2.4238</c:v>
                </c:pt>
                <c:pt idx="53">
                  <c:v>2.26606</c:v>
                </c:pt>
                <c:pt idx="54">
                  <c:v>1.2474199999999998</c:v>
                </c:pt>
                <c:pt idx="55">
                  <c:v>4.0199799999999986</c:v>
                </c:pt>
                <c:pt idx="56">
                  <c:v>2.19841</c:v>
                </c:pt>
                <c:pt idx="57">
                  <c:v>4.3502099999999997</c:v>
                </c:pt>
                <c:pt idx="58">
                  <c:v>5.3286499999999997</c:v>
                </c:pt>
                <c:pt idx="59">
                  <c:v>1.36497</c:v>
                </c:pt>
                <c:pt idx="60">
                  <c:v>3.5120099999999983</c:v>
                </c:pt>
                <c:pt idx="61">
                  <c:v>1.9951400000000001</c:v>
                </c:pt>
                <c:pt idx="62">
                  <c:v>4.2299499999999997</c:v>
                </c:pt>
                <c:pt idx="63">
                  <c:v>1.3971500000000001</c:v>
                </c:pt>
              </c:numCache>
            </c:numRef>
          </c:val>
        </c:ser>
        <c:ser>
          <c:idx val="2"/>
          <c:order val="2"/>
          <c:tx>
            <c:strRef>
              <c:f>Total!$AM$1</c:f>
              <c:strCache>
                <c:ptCount val="1"/>
                <c:pt idx="0">
                  <c:v>Wpavs2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cat>
            <c:numRef>
              <c:f>Total!$C$2:$C$65</c:f>
              <c:numCache>
                <c:formatCode>General</c:formatCode>
                <c:ptCount val="64"/>
                <c:pt idx="0">
                  <c:v>1948</c:v>
                </c:pt>
                <c:pt idx="1">
                  <c:v>1949</c:v>
                </c:pt>
                <c:pt idx="2">
                  <c:v>1950</c:v>
                </c:pt>
                <c:pt idx="3">
                  <c:v>1951</c:v>
                </c:pt>
                <c:pt idx="4">
                  <c:v>1952</c:v>
                </c:pt>
                <c:pt idx="5">
                  <c:v>1953</c:v>
                </c:pt>
                <c:pt idx="6">
                  <c:v>1954</c:v>
                </c:pt>
                <c:pt idx="7">
                  <c:v>1955</c:v>
                </c:pt>
                <c:pt idx="8">
                  <c:v>1956</c:v>
                </c:pt>
                <c:pt idx="9">
                  <c:v>1957</c:v>
                </c:pt>
                <c:pt idx="10">
                  <c:v>1958</c:v>
                </c:pt>
                <c:pt idx="11">
                  <c:v>1959</c:v>
                </c:pt>
                <c:pt idx="12">
                  <c:v>1960</c:v>
                </c:pt>
                <c:pt idx="13">
                  <c:v>1961</c:v>
                </c:pt>
                <c:pt idx="14">
                  <c:v>1962</c:v>
                </c:pt>
                <c:pt idx="15">
                  <c:v>1963</c:v>
                </c:pt>
                <c:pt idx="16">
                  <c:v>1964</c:v>
                </c:pt>
                <c:pt idx="17">
                  <c:v>1965</c:v>
                </c:pt>
                <c:pt idx="18">
                  <c:v>1966</c:v>
                </c:pt>
                <c:pt idx="19">
                  <c:v>1967</c:v>
                </c:pt>
                <c:pt idx="20">
                  <c:v>1968</c:v>
                </c:pt>
                <c:pt idx="21">
                  <c:v>1969</c:v>
                </c:pt>
                <c:pt idx="22">
                  <c:v>1970</c:v>
                </c:pt>
                <c:pt idx="23">
                  <c:v>1971</c:v>
                </c:pt>
                <c:pt idx="24">
                  <c:v>1972</c:v>
                </c:pt>
                <c:pt idx="25">
                  <c:v>1973</c:v>
                </c:pt>
                <c:pt idx="26">
                  <c:v>1974</c:v>
                </c:pt>
                <c:pt idx="27">
                  <c:v>1975</c:v>
                </c:pt>
                <c:pt idx="28">
                  <c:v>1976</c:v>
                </c:pt>
                <c:pt idx="29">
                  <c:v>1977</c:v>
                </c:pt>
                <c:pt idx="30">
                  <c:v>1978</c:v>
                </c:pt>
                <c:pt idx="31">
                  <c:v>1979</c:v>
                </c:pt>
                <c:pt idx="32">
                  <c:v>1980</c:v>
                </c:pt>
                <c:pt idx="33">
                  <c:v>1981</c:v>
                </c:pt>
                <c:pt idx="34">
                  <c:v>1982</c:v>
                </c:pt>
                <c:pt idx="35">
                  <c:v>1983</c:v>
                </c:pt>
                <c:pt idx="36">
                  <c:v>1984</c:v>
                </c:pt>
                <c:pt idx="37">
                  <c:v>1985</c:v>
                </c:pt>
                <c:pt idx="38">
                  <c:v>1986</c:v>
                </c:pt>
                <c:pt idx="39">
                  <c:v>1987</c:v>
                </c:pt>
                <c:pt idx="40">
                  <c:v>1988</c:v>
                </c:pt>
                <c:pt idx="41">
                  <c:v>1989</c:v>
                </c:pt>
                <c:pt idx="42">
                  <c:v>1990</c:v>
                </c:pt>
                <c:pt idx="43">
                  <c:v>1991</c:v>
                </c:pt>
                <c:pt idx="44">
                  <c:v>1992</c:v>
                </c:pt>
                <c:pt idx="45">
                  <c:v>1993</c:v>
                </c:pt>
                <c:pt idx="46">
                  <c:v>1994</c:v>
                </c:pt>
                <c:pt idx="47">
                  <c:v>1995</c:v>
                </c:pt>
                <c:pt idx="48">
                  <c:v>1996</c:v>
                </c:pt>
                <c:pt idx="49">
                  <c:v>1997</c:v>
                </c:pt>
                <c:pt idx="50">
                  <c:v>1998</c:v>
                </c:pt>
                <c:pt idx="51">
                  <c:v>1999</c:v>
                </c:pt>
                <c:pt idx="52">
                  <c:v>2000</c:v>
                </c:pt>
                <c:pt idx="53">
                  <c:v>2001</c:v>
                </c:pt>
                <c:pt idx="54">
                  <c:v>2002</c:v>
                </c:pt>
                <c:pt idx="55">
                  <c:v>2003</c:v>
                </c:pt>
                <c:pt idx="56">
                  <c:v>2004</c:v>
                </c:pt>
                <c:pt idx="57">
                  <c:v>2005</c:v>
                </c:pt>
                <c:pt idx="58">
                  <c:v>2006</c:v>
                </c:pt>
                <c:pt idx="59">
                  <c:v>2007</c:v>
                </c:pt>
                <c:pt idx="60">
                  <c:v>2008</c:v>
                </c:pt>
                <c:pt idx="61">
                  <c:v>2009</c:v>
                </c:pt>
                <c:pt idx="62">
                  <c:v>2010</c:v>
                </c:pt>
                <c:pt idx="63">
                  <c:v>2011</c:v>
                </c:pt>
              </c:numCache>
            </c:numRef>
          </c:cat>
          <c:val>
            <c:numRef>
              <c:f>Total!$AM$2:$AM$65</c:f>
              <c:numCache>
                <c:formatCode>General</c:formatCode>
                <c:ptCount val="64"/>
                <c:pt idx="0">
                  <c:v>3.1810000000000012E-2</c:v>
                </c:pt>
                <c:pt idx="1">
                  <c:v>0.13008</c:v>
                </c:pt>
                <c:pt idx="2">
                  <c:v>0.15994000000000017</c:v>
                </c:pt>
                <c:pt idx="3">
                  <c:v>8.4050000000000055E-2</c:v>
                </c:pt>
                <c:pt idx="4">
                  <c:v>0.28437000000000018</c:v>
                </c:pt>
                <c:pt idx="5">
                  <c:v>2.6560000000000007E-2</c:v>
                </c:pt>
                <c:pt idx="6">
                  <c:v>0.12074000000000004</c:v>
                </c:pt>
                <c:pt idx="7">
                  <c:v>0.20694000000000012</c:v>
                </c:pt>
                <c:pt idx="8">
                  <c:v>7.1000000000000008E-2</c:v>
                </c:pt>
                <c:pt idx="9">
                  <c:v>1.491E-2</c:v>
                </c:pt>
                <c:pt idx="10">
                  <c:v>7.9240000000000019E-2</c:v>
                </c:pt>
                <c:pt idx="11">
                  <c:v>0.26635000000000014</c:v>
                </c:pt>
                <c:pt idx="12">
                  <c:v>0.16639000000000001</c:v>
                </c:pt>
                <c:pt idx="13">
                  <c:v>6.3109999999999999E-2</c:v>
                </c:pt>
                <c:pt idx="14">
                  <c:v>3.1350000000000003E-2</c:v>
                </c:pt>
                <c:pt idx="15">
                  <c:v>3.7340000000000005E-2</c:v>
                </c:pt>
                <c:pt idx="16">
                  <c:v>8.0850000000000047E-2</c:v>
                </c:pt>
                <c:pt idx="17">
                  <c:v>1.7370000000000007E-2</c:v>
                </c:pt>
                <c:pt idx="18">
                  <c:v>3.244000000000001E-2</c:v>
                </c:pt>
                <c:pt idx="19">
                  <c:v>0.20281000000000007</c:v>
                </c:pt>
                <c:pt idx="20">
                  <c:v>0.32085000000000025</c:v>
                </c:pt>
                <c:pt idx="21">
                  <c:v>0.20712</c:v>
                </c:pt>
                <c:pt idx="22">
                  <c:v>0.6207200000000006</c:v>
                </c:pt>
                <c:pt idx="23">
                  <c:v>0.10135</c:v>
                </c:pt>
                <c:pt idx="24">
                  <c:v>0.49425000000000002</c:v>
                </c:pt>
                <c:pt idx="25">
                  <c:v>0.18280000000000007</c:v>
                </c:pt>
                <c:pt idx="26">
                  <c:v>0.21911000000000008</c:v>
                </c:pt>
                <c:pt idx="27">
                  <c:v>7.2560000000000013E-2</c:v>
                </c:pt>
                <c:pt idx="28">
                  <c:v>8.0010000000000026E-2</c:v>
                </c:pt>
                <c:pt idx="29">
                  <c:v>0.55665000000000031</c:v>
                </c:pt>
                <c:pt idx="30">
                  <c:v>0.50251999999999974</c:v>
                </c:pt>
                <c:pt idx="31">
                  <c:v>0.16186</c:v>
                </c:pt>
                <c:pt idx="32">
                  <c:v>0.23092000000000001</c:v>
                </c:pt>
                <c:pt idx="33">
                  <c:v>0.36100000000000015</c:v>
                </c:pt>
                <c:pt idx="34">
                  <c:v>0.49647000000000024</c:v>
                </c:pt>
                <c:pt idx="35">
                  <c:v>0.21786000000000008</c:v>
                </c:pt>
                <c:pt idx="36">
                  <c:v>0.13885</c:v>
                </c:pt>
                <c:pt idx="37">
                  <c:v>0.29982000000000031</c:v>
                </c:pt>
                <c:pt idx="38">
                  <c:v>0.30600000000000016</c:v>
                </c:pt>
                <c:pt idx="39">
                  <c:v>0.55094000000000032</c:v>
                </c:pt>
                <c:pt idx="40">
                  <c:v>0.29564000000000001</c:v>
                </c:pt>
                <c:pt idx="41">
                  <c:v>0.17783000000000004</c:v>
                </c:pt>
                <c:pt idx="42">
                  <c:v>1.6522800000000006</c:v>
                </c:pt>
                <c:pt idx="43">
                  <c:v>0.17828000000000008</c:v>
                </c:pt>
                <c:pt idx="44">
                  <c:v>1.7172999999999994</c:v>
                </c:pt>
                <c:pt idx="45">
                  <c:v>0.5466500000000003</c:v>
                </c:pt>
                <c:pt idx="46">
                  <c:v>0.14416000000000001</c:v>
                </c:pt>
                <c:pt idx="47">
                  <c:v>0.29093000000000002</c:v>
                </c:pt>
                <c:pt idx="48">
                  <c:v>0.58810999999999969</c:v>
                </c:pt>
                <c:pt idx="49">
                  <c:v>0.46794000000000002</c:v>
                </c:pt>
                <c:pt idx="50">
                  <c:v>9.4110000000000027E-2</c:v>
                </c:pt>
                <c:pt idx="51">
                  <c:v>0.16902</c:v>
                </c:pt>
                <c:pt idx="52">
                  <c:v>0.17863000000000001</c:v>
                </c:pt>
                <c:pt idx="53">
                  <c:v>0.11246</c:v>
                </c:pt>
                <c:pt idx="54">
                  <c:v>0.57070000000000032</c:v>
                </c:pt>
                <c:pt idx="55">
                  <c:v>0.16129000000000004</c:v>
                </c:pt>
                <c:pt idx="56">
                  <c:v>0.24143000000000009</c:v>
                </c:pt>
                <c:pt idx="57">
                  <c:v>0.32949000000000017</c:v>
                </c:pt>
                <c:pt idx="58">
                  <c:v>0.66974000000000067</c:v>
                </c:pt>
                <c:pt idx="59">
                  <c:v>1.1360300000000001</c:v>
                </c:pt>
                <c:pt idx="60">
                  <c:v>0.57940999999999998</c:v>
                </c:pt>
                <c:pt idx="61">
                  <c:v>0.34939000000000014</c:v>
                </c:pt>
                <c:pt idx="62">
                  <c:v>0.83147000000000004</c:v>
                </c:pt>
                <c:pt idx="63">
                  <c:v>0.12920000000000001</c:v>
                </c:pt>
              </c:numCache>
            </c:numRef>
          </c:val>
        </c:ser>
        <c:ser>
          <c:idx val="3"/>
          <c:order val="3"/>
          <c:tx>
            <c:strRef>
              <c:f>Total!$AO$1</c:f>
              <c:strCache>
                <c:ptCount val="1"/>
                <c:pt idx="0">
                  <c:v>Wpavthaw2</c:v>
                </c:pt>
              </c:strCache>
            </c:strRef>
          </c:tx>
          <c:spPr>
            <a:solidFill>
              <a:srgbClr val="8064A2"/>
            </a:solidFill>
            <a:ln w="25400">
              <a:noFill/>
            </a:ln>
          </c:spPr>
          <c:cat>
            <c:numRef>
              <c:f>Total!$C$2:$C$65</c:f>
              <c:numCache>
                <c:formatCode>General</c:formatCode>
                <c:ptCount val="64"/>
                <c:pt idx="0">
                  <c:v>1948</c:v>
                </c:pt>
                <c:pt idx="1">
                  <c:v>1949</c:v>
                </c:pt>
                <c:pt idx="2">
                  <c:v>1950</c:v>
                </c:pt>
                <c:pt idx="3">
                  <c:v>1951</c:v>
                </c:pt>
                <c:pt idx="4">
                  <c:v>1952</c:v>
                </c:pt>
                <c:pt idx="5">
                  <c:v>1953</c:v>
                </c:pt>
                <c:pt idx="6">
                  <c:v>1954</c:v>
                </c:pt>
                <c:pt idx="7">
                  <c:v>1955</c:v>
                </c:pt>
                <c:pt idx="8">
                  <c:v>1956</c:v>
                </c:pt>
                <c:pt idx="9">
                  <c:v>1957</c:v>
                </c:pt>
                <c:pt idx="10">
                  <c:v>1958</c:v>
                </c:pt>
                <c:pt idx="11">
                  <c:v>1959</c:v>
                </c:pt>
                <c:pt idx="12">
                  <c:v>1960</c:v>
                </c:pt>
                <c:pt idx="13">
                  <c:v>1961</c:v>
                </c:pt>
                <c:pt idx="14">
                  <c:v>1962</c:v>
                </c:pt>
                <c:pt idx="15">
                  <c:v>1963</c:v>
                </c:pt>
                <c:pt idx="16">
                  <c:v>1964</c:v>
                </c:pt>
                <c:pt idx="17">
                  <c:v>1965</c:v>
                </c:pt>
                <c:pt idx="18">
                  <c:v>1966</c:v>
                </c:pt>
                <c:pt idx="19">
                  <c:v>1967</c:v>
                </c:pt>
                <c:pt idx="20">
                  <c:v>1968</c:v>
                </c:pt>
                <c:pt idx="21">
                  <c:v>1969</c:v>
                </c:pt>
                <c:pt idx="22">
                  <c:v>1970</c:v>
                </c:pt>
                <c:pt idx="23">
                  <c:v>1971</c:v>
                </c:pt>
                <c:pt idx="24">
                  <c:v>1972</c:v>
                </c:pt>
                <c:pt idx="25">
                  <c:v>1973</c:v>
                </c:pt>
                <c:pt idx="26">
                  <c:v>1974</c:v>
                </c:pt>
                <c:pt idx="27">
                  <c:v>1975</c:v>
                </c:pt>
                <c:pt idx="28">
                  <c:v>1976</c:v>
                </c:pt>
                <c:pt idx="29">
                  <c:v>1977</c:v>
                </c:pt>
                <c:pt idx="30">
                  <c:v>1978</c:v>
                </c:pt>
                <c:pt idx="31">
                  <c:v>1979</c:v>
                </c:pt>
                <c:pt idx="32">
                  <c:v>1980</c:v>
                </c:pt>
                <c:pt idx="33">
                  <c:v>1981</c:v>
                </c:pt>
                <c:pt idx="34">
                  <c:v>1982</c:v>
                </c:pt>
                <c:pt idx="35">
                  <c:v>1983</c:v>
                </c:pt>
                <c:pt idx="36">
                  <c:v>1984</c:v>
                </c:pt>
                <c:pt idx="37">
                  <c:v>1985</c:v>
                </c:pt>
                <c:pt idx="38">
                  <c:v>1986</c:v>
                </c:pt>
                <c:pt idx="39">
                  <c:v>1987</c:v>
                </c:pt>
                <c:pt idx="40">
                  <c:v>1988</c:v>
                </c:pt>
                <c:pt idx="41">
                  <c:v>1989</c:v>
                </c:pt>
                <c:pt idx="42">
                  <c:v>1990</c:v>
                </c:pt>
                <c:pt idx="43">
                  <c:v>1991</c:v>
                </c:pt>
                <c:pt idx="44">
                  <c:v>1992</c:v>
                </c:pt>
                <c:pt idx="45">
                  <c:v>1993</c:v>
                </c:pt>
                <c:pt idx="46">
                  <c:v>1994</c:v>
                </c:pt>
                <c:pt idx="47">
                  <c:v>1995</c:v>
                </c:pt>
                <c:pt idx="48">
                  <c:v>1996</c:v>
                </c:pt>
                <c:pt idx="49">
                  <c:v>1997</c:v>
                </c:pt>
                <c:pt idx="50">
                  <c:v>1998</c:v>
                </c:pt>
                <c:pt idx="51">
                  <c:v>1999</c:v>
                </c:pt>
                <c:pt idx="52">
                  <c:v>2000</c:v>
                </c:pt>
                <c:pt idx="53">
                  <c:v>2001</c:v>
                </c:pt>
                <c:pt idx="54">
                  <c:v>2002</c:v>
                </c:pt>
                <c:pt idx="55">
                  <c:v>2003</c:v>
                </c:pt>
                <c:pt idx="56">
                  <c:v>2004</c:v>
                </c:pt>
                <c:pt idx="57">
                  <c:v>2005</c:v>
                </c:pt>
                <c:pt idx="58">
                  <c:v>2006</c:v>
                </c:pt>
                <c:pt idx="59">
                  <c:v>2007</c:v>
                </c:pt>
                <c:pt idx="60">
                  <c:v>2008</c:v>
                </c:pt>
                <c:pt idx="61">
                  <c:v>2009</c:v>
                </c:pt>
                <c:pt idx="62">
                  <c:v>2010</c:v>
                </c:pt>
                <c:pt idx="63">
                  <c:v>2011</c:v>
                </c:pt>
              </c:numCache>
            </c:numRef>
          </c:cat>
          <c:val>
            <c:numRef>
              <c:f>Total!$AO$2:$AO$65</c:f>
              <c:numCache>
                <c:formatCode>General</c:formatCode>
                <c:ptCount val="64"/>
                <c:pt idx="0">
                  <c:v>4.5400000000000003E-2</c:v>
                </c:pt>
                <c:pt idx="1">
                  <c:v>1.3080000000000007E-2</c:v>
                </c:pt>
                <c:pt idx="2">
                  <c:v>7.7900000000000044E-3</c:v>
                </c:pt>
                <c:pt idx="3">
                  <c:v>0.43297000000000024</c:v>
                </c:pt>
                <c:pt idx="4">
                  <c:v>0.67057000000000033</c:v>
                </c:pt>
                <c:pt idx="5">
                  <c:v>0.14836000000000008</c:v>
                </c:pt>
                <c:pt idx="6">
                  <c:v>7.6920000000000016E-2</c:v>
                </c:pt>
                <c:pt idx="7">
                  <c:v>0.18186000000000008</c:v>
                </c:pt>
                <c:pt idx="8">
                  <c:v>0.27217000000000002</c:v>
                </c:pt>
                <c:pt idx="9">
                  <c:v>7.2260000000000019E-2</c:v>
                </c:pt>
                <c:pt idx="10">
                  <c:v>0.31562000000000018</c:v>
                </c:pt>
                <c:pt idx="11">
                  <c:v>0.12276000000000006</c:v>
                </c:pt>
                <c:pt idx="12">
                  <c:v>0.64360000000000062</c:v>
                </c:pt>
                <c:pt idx="13">
                  <c:v>0.13408</c:v>
                </c:pt>
                <c:pt idx="14">
                  <c:v>0.27887000000000017</c:v>
                </c:pt>
                <c:pt idx="15">
                  <c:v>6.4600000000000031E-3</c:v>
                </c:pt>
                <c:pt idx="16">
                  <c:v>0.10793000000000004</c:v>
                </c:pt>
                <c:pt idx="17">
                  <c:v>0.90708</c:v>
                </c:pt>
                <c:pt idx="18">
                  <c:v>6.0400000000000016E-2</c:v>
                </c:pt>
                <c:pt idx="19">
                  <c:v>0.31723000000000001</c:v>
                </c:pt>
                <c:pt idx="20">
                  <c:v>0.33064000000000016</c:v>
                </c:pt>
                <c:pt idx="21">
                  <c:v>6.863000000000001E-2</c:v>
                </c:pt>
                <c:pt idx="22">
                  <c:v>0.53200000000000003</c:v>
                </c:pt>
                <c:pt idx="23">
                  <c:v>3.0390000000000004E-2</c:v>
                </c:pt>
                <c:pt idx="24">
                  <c:v>3.8140000000000007E-2</c:v>
                </c:pt>
                <c:pt idx="25">
                  <c:v>0.16419</c:v>
                </c:pt>
                <c:pt idx="26">
                  <c:v>8.8900000000000055E-3</c:v>
                </c:pt>
                <c:pt idx="27">
                  <c:v>0.10979000000000008</c:v>
                </c:pt>
                <c:pt idx="28">
                  <c:v>0.23361000000000001</c:v>
                </c:pt>
                <c:pt idx="29">
                  <c:v>0.17096000000000008</c:v>
                </c:pt>
                <c:pt idx="30">
                  <c:v>0.32600000000000018</c:v>
                </c:pt>
                <c:pt idx="31">
                  <c:v>0.29837000000000025</c:v>
                </c:pt>
                <c:pt idx="32">
                  <c:v>0.79984000000000033</c:v>
                </c:pt>
                <c:pt idx="33">
                  <c:v>3.8430000000000006E-2</c:v>
                </c:pt>
                <c:pt idx="34">
                  <c:v>0.51134999999999997</c:v>
                </c:pt>
                <c:pt idx="35">
                  <c:v>0.12604000000000001</c:v>
                </c:pt>
                <c:pt idx="36">
                  <c:v>0.13048000000000001</c:v>
                </c:pt>
                <c:pt idx="37">
                  <c:v>0.21794000000000016</c:v>
                </c:pt>
                <c:pt idx="38">
                  <c:v>7.0280000000000009E-2</c:v>
                </c:pt>
                <c:pt idx="39">
                  <c:v>0.30096000000000017</c:v>
                </c:pt>
                <c:pt idx="40">
                  <c:v>3.4750000000000003E-2</c:v>
                </c:pt>
                <c:pt idx="41">
                  <c:v>0.58706999999999976</c:v>
                </c:pt>
                <c:pt idx="42">
                  <c:v>2.0700000000000011E-3</c:v>
                </c:pt>
                <c:pt idx="43">
                  <c:v>2.7060000000000011E-2</c:v>
                </c:pt>
                <c:pt idx="44">
                  <c:v>0</c:v>
                </c:pt>
                <c:pt idx="45">
                  <c:v>0.96177000000000035</c:v>
                </c:pt>
                <c:pt idx="46">
                  <c:v>8.1570000000000045E-2</c:v>
                </c:pt>
                <c:pt idx="47">
                  <c:v>0.24029000000000009</c:v>
                </c:pt>
                <c:pt idx="48">
                  <c:v>4.9050000000000024E-2</c:v>
                </c:pt>
                <c:pt idx="49">
                  <c:v>0.20989000000000008</c:v>
                </c:pt>
                <c:pt idx="50">
                  <c:v>0.30469000000000002</c:v>
                </c:pt>
                <c:pt idx="51">
                  <c:v>0.42515000000000008</c:v>
                </c:pt>
                <c:pt idx="52">
                  <c:v>0.39931000000000033</c:v>
                </c:pt>
                <c:pt idx="53">
                  <c:v>7.9720000000000055E-2</c:v>
                </c:pt>
                <c:pt idx="54">
                  <c:v>1.9310000000000011E-2</c:v>
                </c:pt>
                <c:pt idx="55">
                  <c:v>0.14378000000000007</c:v>
                </c:pt>
                <c:pt idx="56">
                  <c:v>0.22885</c:v>
                </c:pt>
                <c:pt idx="57">
                  <c:v>3.1800000000000002E-2</c:v>
                </c:pt>
                <c:pt idx="58">
                  <c:v>0.12022000000000006</c:v>
                </c:pt>
                <c:pt idx="59">
                  <c:v>2.367000000000001E-2</c:v>
                </c:pt>
                <c:pt idx="60">
                  <c:v>7.488000000000003E-2</c:v>
                </c:pt>
                <c:pt idx="61">
                  <c:v>1.4580000000000003E-2</c:v>
                </c:pt>
                <c:pt idx="62">
                  <c:v>5.2500000000000012E-2</c:v>
                </c:pt>
                <c:pt idx="63">
                  <c:v>0.21126000000000009</c:v>
                </c:pt>
              </c:numCache>
            </c:numRef>
          </c:val>
        </c:ser>
        <c:gapWidth val="12"/>
        <c:overlap val="100"/>
        <c:axId val="57344768"/>
        <c:axId val="57346304"/>
      </c:barChart>
      <c:catAx>
        <c:axId val="57344768"/>
        <c:scaling>
          <c:orientation val="minMax"/>
        </c:scaling>
        <c:axPos val="b"/>
        <c:numFmt formatCode="General" sourceLinked="1"/>
        <c:majorTickMark val="in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Georgia"/>
                <a:ea typeface="Calibri"/>
                <a:cs typeface="Georgia"/>
              </a:defRPr>
            </a:pPr>
            <a:endParaRPr lang="ru-RU"/>
          </a:p>
        </c:txPr>
        <c:crossAx val="57346304"/>
        <c:crosses val="autoZero"/>
        <c:auto val="1"/>
        <c:lblAlgn val="ctr"/>
        <c:lblOffset val="100"/>
      </c:catAx>
      <c:valAx>
        <c:axId val="57346304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defRPr>
                </a:pPr>
                <a:r>
                  <a:rPr lang="bg-BG" sz="1200" b="0" i="0" u="none" strike="noStrike" baseline="0" dirty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rPr>
                  <a:t>W, </a:t>
                </a:r>
                <a:r>
                  <a:rPr lang="bg-BG" sz="1200" b="0" i="0" u="none" strike="noStrike" baseline="0" dirty="0" smtClean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rPr>
                  <a:t>км</a:t>
                </a:r>
                <a:r>
                  <a:rPr lang="bg-BG" sz="1200" b="0" i="0" u="none" strike="noStrike" baseline="30000" dirty="0" smtClean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rPr>
                  <a:t>3</a:t>
                </a:r>
                <a:r>
                  <a:rPr lang="bg-BG" sz="1200" b="0" i="0" u="none" strike="noStrike" baseline="0" dirty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rPr>
                  <a:t>/год</a:t>
                </a:r>
              </a:p>
            </c:rich>
          </c:tx>
          <c:layout>
            <c:manualLayout>
              <c:xMode val="edge"/>
              <c:yMode val="edge"/>
              <c:x val="9.4363720920881342E-2"/>
              <c:y val="2.6861115539859818E-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in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+mj-lt"/>
                <a:ea typeface="Calibri"/>
                <a:cs typeface="Calibri"/>
              </a:defRPr>
            </a:pPr>
            <a:endParaRPr lang="ru-RU"/>
          </a:p>
        </c:txPr>
        <c:crossAx val="57344768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Самара</a:t>
            </a:r>
            <a:r>
              <a:rPr lang="ru-RU" baseline="0" dirty="0" smtClean="0"/>
              <a:t> – Елшанка</a:t>
            </a:r>
            <a:endParaRPr lang="ru-RU" dirty="0"/>
          </a:p>
        </c:rich>
      </c:tx>
      <c:layout/>
      <c:overlay val="1"/>
    </c:title>
    <c:plotArea>
      <c:layout>
        <c:manualLayout>
          <c:layoutTarget val="inner"/>
          <c:xMode val="edge"/>
          <c:yMode val="edge"/>
          <c:x val="9.3838387420330446E-2"/>
          <c:y val="3.8740580375652194E-2"/>
          <c:w val="0.883745596022946"/>
          <c:h val="0.76996759926230696"/>
        </c:manualLayout>
      </c:layout>
      <c:barChart>
        <c:barDir val="col"/>
        <c:grouping val="stacked"/>
        <c:ser>
          <c:idx val="0"/>
          <c:order val="0"/>
          <c:tx>
            <c:strRef>
              <c:f>Total!$AH$1</c:f>
              <c:strCache>
                <c:ptCount val="1"/>
                <c:pt idx="0">
                  <c:v>Wgr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cat>
            <c:numRef>
              <c:f>Total!$C$2:$C$65</c:f>
              <c:numCache>
                <c:formatCode>General</c:formatCode>
                <c:ptCount val="64"/>
                <c:pt idx="0">
                  <c:v>1948</c:v>
                </c:pt>
                <c:pt idx="1">
                  <c:v>1949</c:v>
                </c:pt>
                <c:pt idx="2">
                  <c:v>1950</c:v>
                </c:pt>
                <c:pt idx="3">
                  <c:v>1951</c:v>
                </c:pt>
                <c:pt idx="4">
                  <c:v>1952</c:v>
                </c:pt>
                <c:pt idx="5">
                  <c:v>1953</c:v>
                </c:pt>
                <c:pt idx="6">
                  <c:v>1954</c:v>
                </c:pt>
                <c:pt idx="7">
                  <c:v>1955</c:v>
                </c:pt>
                <c:pt idx="8">
                  <c:v>1956</c:v>
                </c:pt>
                <c:pt idx="9">
                  <c:v>1957</c:v>
                </c:pt>
                <c:pt idx="10">
                  <c:v>1958</c:v>
                </c:pt>
                <c:pt idx="11">
                  <c:v>1959</c:v>
                </c:pt>
                <c:pt idx="12">
                  <c:v>1960</c:v>
                </c:pt>
                <c:pt idx="13">
                  <c:v>1961</c:v>
                </c:pt>
                <c:pt idx="14">
                  <c:v>1962</c:v>
                </c:pt>
                <c:pt idx="15">
                  <c:v>1963</c:v>
                </c:pt>
                <c:pt idx="16">
                  <c:v>1964</c:v>
                </c:pt>
                <c:pt idx="17">
                  <c:v>1965</c:v>
                </c:pt>
                <c:pt idx="18">
                  <c:v>1966</c:v>
                </c:pt>
                <c:pt idx="19">
                  <c:v>1967</c:v>
                </c:pt>
                <c:pt idx="20">
                  <c:v>1968</c:v>
                </c:pt>
                <c:pt idx="21">
                  <c:v>1969</c:v>
                </c:pt>
                <c:pt idx="22">
                  <c:v>1970</c:v>
                </c:pt>
                <c:pt idx="23">
                  <c:v>1971</c:v>
                </c:pt>
                <c:pt idx="24">
                  <c:v>1972</c:v>
                </c:pt>
                <c:pt idx="25">
                  <c:v>1973</c:v>
                </c:pt>
                <c:pt idx="26">
                  <c:v>1974</c:v>
                </c:pt>
                <c:pt idx="27">
                  <c:v>1975</c:v>
                </c:pt>
                <c:pt idx="28">
                  <c:v>1976</c:v>
                </c:pt>
                <c:pt idx="29">
                  <c:v>1977</c:v>
                </c:pt>
                <c:pt idx="30">
                  <c:v>1978</c:v>
                </c:pt>
                <c:pt idx="31">
                  <c:v>1979</c:v>
                </c:pt>
                <c:pt idx="32">
                  <c:v>1980</c:v>
                </c:pt>
                <c:pt idx="33">
                  <c:v>1981</c:v>
                </c:pt>
                <c:pt idx="34">
                  <c:v>1982</c:v>
                </c:pt>
                <c:pt idx="35">
                  <c:v>1983</c:v>
                </c:pt>
                <c:pt idx="36">
                  <c:v>1984</c:v>
                </c:pt>
                <c:pt idx="37">
                  <c:v>1985</c:v>
                </c:pt>
                <c:pt idx="38">
                  <c:v>1986</c:v>
                </c:pt>
                <c:pt idx="39">
                  <c:v>1987</c:v>
                </c:pt>
                <c:pt idx="40">
                  <c:v>1988</c:v>
                </c:pt>
                <c:pt idx="41">
                  <c:v>1989</c:v>
                </c:pt>
                <c:pt idx="42">
                  <c:v>1990</c:v>
                </c:pt>
                <c:pt idx="43">
                  <c:v>1991</c:v>
                </c:pt>
                <c:pt idx="44">
                  <c:v>1992</c:v>
                </c:pt>
                <c:pt idx="45">
                  <c:v>1993</c:v>
                </c:pt>
                <c:pt idx="46">
                  <c:v>1994</c:v>
                </c:pt>
                <c:pt idx="47">
                  <c:v>1995</c:v>
                </c:pt>
                <c:pt idx="48">
                  <c:v>1996</c:v>
                </c:pt>
                <c:pt idx="49">
                  <c:v>1997</c:v>
                </c:pt>
                <c:pt idx="50">
                  <c:v>1998</c:v>
                </c:pt>
                <c:pt idx="51">
                  <c:v>1999</c:v>
                </c:pt>
                <c:pt idx="52">
                  <c:v>2000</c:v>
                </c:pt>
                <c:pt idx="53">
                  <c:v>2001</c:v>
                </c:pt>
                <c:pt idx="54">
                  <c:v>2002</c:v>
                </c:pt>
                <c:pt idx="55">
                  <c:v>2003</c:v>
                </c:pt>
                <c:pt idx="56">
                  <c:v>2004</c:v>
                </c:pt>
                <c:pt idx="57">
                  <c:v>2005</c:v>
                </c:pt>
                <c:pt idx="58">
                  <c:v>2006</c:v>
                </c:pt>
                <c:pt idx="59">
                  <c:v>2007</c:v>
                </c:pt>
                <c:pt idx="60">
                  <c:v>2008</c:v>
                </c:pt>
                <c:pt idx="61">
                  <c:v>2009</c:v>
                </c:pt>
                <c:pt idx="62">
                  <c:v>2010</c:v>
                </c:pt>
                <c:pt idx="63">
                  <c:v>2011</c:v>
                </c:pt>
              </c:numCache>
            </c:numRef>
          </c:cat>
          <c:val>
            <c:numRef>
              <c:f>Total!$AH$2:$AH$65</c:f>
              <c:numCache>
                <c:formatCode>General</c:formatCode>
                <c:ptCount val="64"/>
                <c:pt idx="0">
                  <c:v>0.62451000000000001</c:v>
                </c:pt>
                <c:pt idx="1">
                  <c:v>0.46601000000000015</c:v>
                </c:pt>
                <c:pt idx="2">
                  <c:v>0.47077000000000002</c:v>
                </c:pt>
                <c:pt idx="3">
                  <c:v>0.42963000000000001</c:v>
                </c:pt>
                <c:pt idx="4">
                  <c:v>0.39069000000000015</c:v>
                </c:pt>
                <c:pt idx="5">
                  <c:v>0.43708000000000025</c:v>
                </c:pt>
                <c:pt idx="6">
                  <c:v>0.37435000000000024</c:v>
                </c:pt>
                <c:pt idx="7">
                  <c:v>0.27989000000000008</c:v>
                </c:pt>
                <c:pt idx="8">
                  <c:v>0.39423000000000002</c:v>
                </c:pt>
                <c:pt idx="9">
                  <c:v>0.46506000000000008</c:v>
                </c:pt>
                <c:pt idx="10">
                  <c:v>0.59004999999999996</c:v>
                </c:pt>
                <c:pt idx="11">
                  <c:v>0.6035400000000003</c:v>
                </c:pt>
                <c:pt idx="12">
                  <c:v>0.49686000000000025</c:v>
                </c:pt>
                <c:pt idx="13">
                  <c:v>0.42369000000000001</c:v>
                </c:pt>
                <c:pt idx="14">
                  <c:v>0.54935</c:v>
                </c:pt>
                <c:pt idx="15">
                  <c:v>0.56301000000000001</c:v>
                </c:pt>
                <c:pt idx="16">
                  <c:v>0.73748000000000002</c:v>
                </c:pt>
                <c:pt idx="17">
                  <c:v>0.66665000000000063</c:v>
                </c:pt>
                <c:pt idx="18">
                  <c:v>0.59025999999999967</c:v>
                </c:pt>
                <c:pt idx="19">
                  <c:v>0.34638000000000024</c:v>
                </c:pt>
                <c:pt idx="20">
                  <c:v>0.41834000000000016</c:v>
                </c:pt>
                <c:pt idx="21">
                  <c:v>0.38169000000000008</c:v>
                </c:pt>
                <c:pt idx="22">
                  <c:v>0.51049999999999973</c:v>
                </c:pt>
                <c:pt idx="23">
                  <c:v>0.42507000000000017</c:v>
                </c:pt>
                <c:pt idx="24">
                  <c:v>0.48975000000000002</c:v>
                </c:pt>
                <c:pt idx="25">
                  <c:v>0.48285000000000017</c:v>
                </c:pt>
                <c:pt idx="26">
                  <c:v>0.23522000000000001</c:v>
                </c:pt>
                <c:pt idx="27">
                  <c:v>0.25356000000000001</c:v>
                </c:pt>
                <c:pt idx="28">
                  <c:v>0.39516000000000018</c:v>
                </c:pt>
                <c:pt idx="29">
                  <c:v>0.40410000000000001</c:v>
                </c:pt>
                <c:pt idx="30">
                  <c:v>0.52929999999999999</c:v>
                </c:pt>
                <c:pt idx="31">
                  <c:v>0.57896000000000003</c:v>
                </c:pt>
                <c:pt idx="32">
                  <c:v>0.5551400000000003</c:v>
                </c:pt>
                <c:pt idx="33">
                  <c:v>0.47135000000000016</c:v>
                </c:pt>
                <c:pt idx="34">
                  <c:v>0.48776000000000008</c:v>
                </c:pt>
                <c:pt idx="35">
                  <c:v>0.65376000000000034</c:v>
                </c:pt>
                <c:pt idx="36">
                  <c:v>0.52673000000000003</c:v>
                </c:pt>
                <c:pt idx="37">
                  <c:v>0.62215000000000031</c:v>
                </c:pt>
                <c:pt idx="38">
                  <c:v>0.69309000000000032</c:v>
                </c:pt>
                <c:pt idx="39">
                  <c:v>0.79425000000000001</c:v>
                </c:pt>
                <c:pt idx="40">
                  <c:v>0.73704000000000036</c:v>
                </c:pt>
                <c:pt idx="41">
                  <c:v>0.81245000000000001</c:v>
                </c:pt>
                <c:pt idx="42">
                  <c:v>1.2975899999999998</c:v>
                </c:pt>
                <c:pt idx="43">
                  <c:v>0.93157000000000001</c:v>
                </c:pt>
                <c:pt idx="44">
                  <c:v>0.71764000000000061</c:v>
                </c:pt>
                <c:pt idx="45">
                  <c:v>0.85844000000000031</c:v>
                </c:pt>
                <c:pt idx="46">
                  <c:v>1.01664</c:v>
                </c:pt>
                <c:pt idx="47">
                  <c:v>0.90789000000000031</c:v>
                </c:pt>
                <c:pt idx="48">
                  <c:v>0.64982000000000062</c:v>
                </c:pt>
                <c:pt idx="49">
                  <c:v>0.77404000000000062</c:v>
                </c:pt>
                <c:pt idx="50">
                  <c:v>0.81793000000000005</c:v>
                </c:pt>
                <c:pt idx="51">
                  <c:v>0.85243000000000002</c:v>
                </c:pt>
                <c:pt idx="52">
                  <c:v>0.90763000000000005</c:v>
                </c:pt>
                <c:pt idx="53">
                  <c:v>1.1293800000000001</c:v>
                </c:pt>
                <c:pt idx="54">
                  <c:v>1.32314</c:v>
                </c:pt>
                <c:pt idx="55">
                  <c:v>1.0488599999999999</c:v>
                </c:pt>
                <c:pt idx="56">
                  <c:v>0.95022000000000029</c:v>
                </c:pt>
                <c:pt idx="57">
                  <c:v>0.92132999999999998</c:v>
                </c:pt>
                <c:pt idx="58">
                  <c:v>0.74418000000000029</c:v>
                </c:pt>
                <c:pt idx="59">
                  <c:v>0.97557000000000005</c:v>
                </c:pt>
                <c:pt idx="60">
                  <c:v>0.95208000000000004</c:v>
                </c:pt>
                <c:pt idx="61">
                  <c:v>0.65060000000000062</c:v>
                </c:pt>
                <c:pt idx="62">
                  <c:v>0.63737000000000033</c:v>
                </c:pt>
                <c:pt idx="63">
                  <c:v>0.79437000000000002</c:v>
                </c:pt>
              </c:numCache>
            </c:numRef>
          </c:val>
        </c:ser>
        <c:ser>
          <c:idx val="1"/>
          <c:order val="1"/>
          <c:tx>
            <c:strRef>
              <c:f>Total!$AJ$1</c:f>
              <c:strCache>
                <c:ptCount val="1"/>
                <c:pt idx="0">
                  <c:v>Wpol2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cat>
            <c:numRef>
              <c:f>Total!$C$2:$C$65</c:f>
              <c:numCache>
                <c:formatCode>General</c:formatCode>
                <c:ptCount val="64"/>
                <c:pt idx="0">
                  <c:v>1948</c:v>
                </c:pt>
                <c:pt idx="1">
                  <c:v>1949</c:v>
                </c:pt>
                <c:pt idx="2">
                  <c:v>1950</c:v>
                </c:pt>
                <c:pt idx="3">
                  <c:v>1951</c:v>
                </c:pt>
                <c:pt idx="4">
                  <c:v>1952</c:v>
                </c:pt>
                <c:pt idx="5">
                  <c:v>1953</c:v>
                </c:pt>
                <c:pt idx="6">
                  <c:v>1954</c:v>
                </c:pt>
                <c:pt idx="7">
                  <c:v>1955</c:v>
                </c:pt>
                <c:pt idx="8">
                  <c:v>1956</c:v>
                </c:pt>
                <c:pt idx="9">
                  <c:v>1957</c:v>
                </c:pt>
                <c:pt idx="10">
                  <c:v>1958</c:v>
                </c:pt>
                <c:pt idx="11">
                  <c:v>1959</c:v>
                </c:pt>
                <c:pt idx="12">
                  <c:v>1960</c:v>
                </c:pt>
                <c:pt idx="13">
                  <c:v>1961</c:v>
                </c:pt>
                <c:pt idx="14">
                  <c:v>1962</c:v>
                </c:pt>
                <c:pt idx="15">
                  <c:v>1963</c:v>
                </c:pt>
                <c:pt idx="16">
                  <c:v>1964</c:v>
                </c:pt>
                <c:pt idx="17">
                  <c:v>1965</c:v>
                </c:pt>
                <c:pt idx="18">
                  <c:v>1966</c:v>
                </c:pt>
                <c:pt idx="19">
                  <c:v>1967</c:v>
                </c:pt>
                <c:pt idx="20">
                  <c:v>1968</c:v>
                </c:pt>
                <c:pt idx="21">
                  <c:v>1969</c:v>
                </c:pt>
                <c:pt idx="22">
                  <c:v>1970</c:v>
                </c:pt>
                <c:pt idx="23">
                  <c:v>1971</c:v>
                </c:pt>
                <c:pt idx="24">
                  <c:v>1972</c:v>
                </c:pt>
                <c:pt idx="25">
                  <c:v>1973</c:v>
                </c:pt>
                <c:pt idx="26">
                  <c:v>1974</c:v>
                </c:pt>
                <c:pt idx="27">
                  <c:v>1975</c:v>
                </c:pt>
                <c:pt idx="28">
                  <c:v>1976</c:v>
                </c:pt>
                <c:pt idx="29">
                  <c:v>1977</c:v>
                </c:pt>
                <c:pt idx="30">
                  <c:v>1978</c:v>
                </c:pt>
                <c:pt idx="31">
                  <c:v>1979</c:v>
                </c:pt>
                <c:pt idx="32">
                  <c:v>1980</c:v>
                </c:pt>
                <c:pt idx="33">
                  <c:v>1981</c:v>
                </c:pt>
                <c:pt idx="34">
                  <c:v>1982</c:v>
                </c:pt>
                <c:pt idx="35">
                  <c:v>1983</c:v>
                </c:pt>
                <c:pt idx="36">
                  <c:v>1984</c:v>
                </c:pt>
                <c:pt idx="37">
                  <c:v>1985</c:v>
                </c:pt>
                <c:pt idx="38">
                  <c:v>1986</c:v>
                </c:pt>
                <c:pt idx="39">
                  <c:v>1987</c:v>
                </c:pt>
                <c:pt idx="40">
                  <c:v>1988</c:v>
                </c:pt>
                <c:pt idx="41">
                  <c:v>1989</c:v>
                </c:pt>
                <c:pt idx="42">
                  <c:v>1990</c:v>
                </c:pt>
                <c:pt idx="43">
                  <c:v>1991</c:v>
                </c:pt>
                <c:pt idx="44">
                  <c:v>1992</c:v>
                </c:pt>
                <c:pt idx="45">
                  <c:v>1993</c:v>
                </c:pt>
                <c:pt idx="46">
                  <c:v>1994</c:v>
                </c:pt>
                <c:pt idx="47">
                  <c:v>1995</c:v>
                </c:pt>
                <c:pt idx="48">
                  <c:v>1996</c:v>
                </c:pt>
                <c:pt idx="49">
                  <c:v>1997</c:v>
                </c:pt>
                <c:pt idx="50">
                  <c:v>1998</c:v>
                </c:pt>
                <c:pt idx="51">
                  <c:v>1999</c:v>
                </c:pt>
                <c:pt idx="52">
                  <c:v>2000</c:v>
                </c:pt>
                <c:pt idx="53">
                  <c:v>2001</c:v>
                </c:pt>
                <c:pt idx="54">
                  <c:v>2002</c:v>
                </c:pt>
                <c:pt idx="55">
                  <c:v>2003</c:v>
                </c:pt>
                <c:pt idx="56">
                  <c:v>2004</c:v>
                </c:pt>
                <c:pt idx="57">
                  <c:v>2005</c:v>
                </c:pt>
                <c:pt idx="58">
                  <c:v>2006</c:v>
                </c:pt>
                <c:pt idx="59">
                  <c:v>2007</c:v>
                </c:pt>
                <c:pt idx="60">
                  <c:v>2008</c:v>
                </c:pt>
                <c:pt idx="61">
                  <c:v>2009</c:v>
                </c:pt>
                <c:pt idx="62">
                  <c:v>2010</c:v>
                </c:pt>
                <c:pt idx="63">
                  <c:v>2011</c:v>
                </c:pt>
              </c:numCache>
            </c:numRef>
          </c:cat>
          <c:val>
            <c:numRef>
              <c:f>Total!$AJ$2:$AJ$65</c:f>
              <c:numCache>
                <c:formatCode>General</c:formatCode>
                <c:ptCount val="64"/>
                <c:pt idx="0">
                  <c:v>1.8708899999999999</c:v>
                </c:pt>
                <c:pt idx="1">
                  <c:v>1.1550400000000001</c:v>
                </c:pt>
                <c:pt idx="2">
                  <c:v>0.67970000000000064</c:v>
                </c:pt>
                <c:pt idx="3">
                  <c:v>1.17381</c:v>
                </c:pt>
                <c:pt idx="4">
                  <c:v>0.67032000000000036</c:v>
                </c:pt>
                <c:pt idx="5">
                  <c:v>1.39863</c:v>
                </c:pt>
                <c:pt idx="6">
                  <c:v>0.81575000000000031</c:v>
                </c:pt>
                <c:pt idx="7">
                  <c:v>0.57082000000000033</c:v>
                </c:pt>
                <c:pt idx="8">
                  <c:v>0.80720999999999998</c:v>
                </c:pt>
                <c:pt idx="9">
                  <c:v>2.4852300000000001</c:v>
                </c:pt>
                <c:pt idx="10">
                  <c:v>1.4128699999999994</c:v>
                </c:pt>
                <c:pt idx="11">
                  <c:v>1.2539899999999993</c:v>
                </c:pt>
                <c:pt idx="12">
                  <c:v>1.02278</c:v>
                </c:pt>
                <c:pt idx="13">
                  <c:v>0.50907000000000002</c:v>
                </c:pt>
                <c:pt idx="14">
                  <c:v>0.86662000000000061</c:v>
                </c:pt>
                <c:pt idx="15">
                  <c:v>1.70428</c:v>
                </c:pt>
                <c:pt idx="16">
                  <c:v>2.2402100000000011</c:v>
                </c:pt>
                <c:pt idx="17">
                  <c:v>0.91655999999999971</c:v>
                </c:pt>
                <c:pt idx="18">
                  <c:v>0.89477000000000029</c:v>
                </c:pt>
                <c:pt idx="19">
                  <c:v>0.17333000000000001</c:v>
                </c:pt>
                <c:pt idx="20">
                  <c:v>0.63997000000000048</c:v>
                </c:pt>
                <c:pt idx="21">
                  <c:v>0.33630000000000032</c:v>
                </c:pt>
                <c:pt idx="22">
                  <c:v>1.4199699999999988</c:v>
                </c:pt>
                <c:pt idx="23">
                  <c:v>0.89485999999999999</c:v>
                </c:pt>
                <c:pt idx="24">
                  <c:v>0.63424000000000036</c:v>
                </c:pt>
                <c:pt idx="25">
                  <c:v>0.81383000000000005</c:v>
                </c:pt>
                <c:pt idx="26">
                  <c:v>0.26261000000000001</c:v>
                </c:pt>
                <c:pt idx="27">
                  <c:v>0.30748000000000031</c:v>
                </c:pt>
                <c:pt idx="28">
                  <c:v>0.65251000000000003</c:v>
                </c:pt>
                <c:pt idx="29">
                  <c:v>0.5004799999999997</c:v>
                </c:pt>
                <c:pt idx="30">
                  <c:v>0.91950999999999972</c:v>
                </c:pt>
                <c:pt idx="31">
                  <c:v>0.83885000000000032</c:v>
                </c:pt>
                <c:pt idx="32">
                  <c:v>1.2159299999999988</c:v>
                </c:pt>
                <c:pt idx="33">
                  <c:v>0.60667000000000049</c:v>
                </c:pt>
                <c:pt idx="34">
                  <c:v>0.7751100000000003</c:v>
                </c:pt>
                <c:pt idx="35">
                  <c:v>0.84589000000000036</c:v>
                </c:pt>
                <c:pt idx="36">
                  <c:v>0.31798000000000032</c:v>
                </c:pt>
                <c:pt idx="37">
                  <c:v>1.22088</c:v>
                </c:pt>
                <c:pt idx="38">
                  <c:v>1.3136899999999998</c:v>
                </c:pt>
                <c:pt idx="39">
                  <c:v>1.63842</c:v>
                </c:pt>
                <c:pt idx="40">
                  <c:v>1.2522500000000001</c:v>
                </c:pt>
                <c:pt idx="41">
                  <c:v>0.26920000000000005</c:v>
                </c:pt>
                <c:pt idx="42">
                  <c:v>0.50105999999999973</c:v>
                </c:pt>
                <c:pt idx="43">
                  <c:v>1.4343399999999995</c:v>
                </c:pt>
                <c:pt idx="44">
                  <c:v>0.25740000000000002</c:v>
                </c:pt>
                <c:pt idx="45">
                  <c:v>0.94335000000000002</c:v>
                </c:pt>
                <c:pt idx="46">
                  <c:v>1.65862</c:v>
                </c:pt>
                <c:pt idx="47">
                  <c:v>0.68510000000000004</c:v>
                </c:pt>
                <c:pt idx="48">
                  <c:v>0.16466999999999998</c:v>
                </c:pt>
                <c:pt idx="49">
                  <c:v>0.18563000000000004</c:v>
                </c:pt>
                <c:pt idx="50">
                  <c:v>1.1334199999999999</c:v>
                </c:pt>
                <c:pt idx="51">
                  <c:v>0.80071000000000003</c:v>
                </c:pt>
                <c:pt idx="52">
                  <c:v>0.42314000000000002</c:v>
                </c:pt>
                <c:pt idx="53">
                  <c:v>1.0432399999999995</c:v>
                </c:pt>
                <c:pt idx="54">
                  <c:v>0.77988000000000035</c:v>
                </c:pt>
                <c:pt idx="55">
                  <c:v>1.0224599999999999</c:v>
                </c:pt>
                <c:pt idx="56">
                  <c:v>0.57663000000000031</c:v>
                </c:pt>
                <c:pt idx="57">
                  <c:v>1.3051699999999995</c:v>
                </c:pt>
                <c:pt idx="58">
                  <c:v>0.17066999999999999</c:v>
                </c:pt>
                <c:pt idx="59">
                  <c:v>0.42104000000000008</c:v>
                </c:pt>
                <c:pt idx="60">
                  <c:v>0.40605000000000002</c:v>
                </c:pt>
                <c:pt idx="61">
                  <c:v>0.24685000000000001</c:v>
                </c:pt>
                <c:pt idx="62">
                  <c:v>0.93686000000000003</c:v>
                </c:pt>
                <c:pt idx="63">
                  <c:v>1.4130499999999995</c:v>
                </c:pt>
              </c:numCache>
            </c:numRef>
          </c:val>
        </c:ser>
        <c:ser>
          <c:idx val="2"/>
          <c:order val="2"/>
          <c:tx>
            <c:strRef>
              <c:f>Total!$AM$1</c:f>
              <c:strCache>
                <c:ptCount val="1"/>
                <c:pt idx="0">
                  <c:v>Wpavs2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cat>
            <c:numRef>
              <c:f>Total!$C$2:$C$65</c:f>
              <c:numCache>
                <c:formatCode>General</c:formatCode>
                <c:ptCount val="64"/>
                <c:pt idx="0">
                  <c:v>1948</c:v>
                </c:pt>
                <c:pt idx="1">
                  <c:v>1949</c:v>
                </c:pt>
                <c:pt idx="2">
                  <c:v>1950</c:v>
                </c:pt>
                <c:pt idx="3">
                  <c:v>1951</c:v>
                </c:pt>
                <c:pt idx="4">
                  <c:v>1952</c:v>
                </c:pt>
                <c:pt idx="5">
                  <c:v>1953</c:v>
                </c:pt>
                <c:pt idx="6">
                  <c:v>1954</c:v>
                </c:pt>
                <c:pt idx="7">
                  <c:v>1955</c:v>
                </c:pt>
                <c:pt idx="8">
                  <c:v>1956</c:v>
                </c:pt>
                <c:pt idx="9">
                  <c:v>1957</c:v>
                </c:pt>
                <c:pt idx="10">
                  <c:v>1958</c:v>
                </c:pt>
                <c:pt idx="11">
                  <c:v>1959</c:v>
                </c:pt>
                <c:pt idx="12">
                  <c:v>1960</c:v>
                </c:pt>
                <c:pt idx="13">
                  <c:v>1961</c:v>
                </c:pt>
                <c:pt idx="14">
                  <c:v>1962</c:v>
                </c:pt>
                <c:pt idx="15">
                  <c:v>1963</c:v>
                </c:pt>
                <c:pt idx="16">
                  <c:v>1964</c:v>
                </c:pt>
                <c:pt idx="17">
                  <c:v>1965</c:v>
                </c:pt>
                <c:pt idx="18">
                  <c:v>1966</c:v>
                </c:pt>
                <c:pt idx="19">
                  <c:v>1967</c:v>
                </c:pt>
                <c:pt idx="20">
                  <c:v>1968</c:v>
                </c:pt>
                <c:pt idx="21">
                  <c:v>1969</c:v>
                </c:pt>
                <c:pt idx="22">
                  <c:v>1970</c:v>
                </c:pt>
                <c:pt idx="23">
                  <c:v>1971</c:v>
                </c:pt>
                <c:pt idx="24">
                  <c:v>1972</c:v>
                </c:pt>
                <c:pt idx="25">
                  <c:v>1973</c:v>
                </c:pt>
                <c:pt idx="26">
                  <c:v>1974</c:v>
                </c:pt>
                <c:pt idx="27">
                  <c:v>1975</c:v>
                </c:pt>
                <c:pt idx="28">
                  <c:v>1976</c:v>
                </c:pt>
                <c:pt idx="29">
                  <c:v>1977</c:v>
                </c:pt>
                <c:pt idx="30">
                  <c:v>1978</c:v>
                </c:pt>
                <c:pt idx="31">
                  <c:v>1979</c:v>
                </c:pt>
                <c:pt idx="32">
                  <c:v>1980</c:v>
                </c:pt>
                <c:pt idx="33">
                  <c:v>1981</c:v>
                </c:pt>
                <c:pt idx="34">
                  <c:v>1982</c:v>
                </c:pt>
                <c:pt idx="35">
                  <c:v>1983</c:v>
                </c:pt>
                <c:pt idx="36">
                  <c:v>1984</c:v>
                </c:pt>
                <c:pt idx="37">
                  <c:v>1985</c:v>
                </c:pt>
                <c:pt idx="38">
                  <c:v>1986</c:v>
                </c:pt>
                <c:pt idx="39">
                  <c:v>1987</c:v>
                </c:pt>
                <c:pt idx="40">
                  <c:v>1988</c:v>
                </c:pt>
                <c:pt idx="41">
                  <c:v>1989</c:v>
                </c:pt>
                <c:pt idx="42">
                  <c:v>1990</c:v>
                </c:pt>
                <c:pt idx="43">
                  <c:v>1991</c:v>
                </c:pt>
                <c:pt idx="44">
                  <c:v>1992</c:v>
                </c:pt>
                <c:pt idx="45">
                  <c:v>1993</c:v>
                </c:pt>
                <c:pt idx="46">
                  <c:v>1994</c:v>
                </c:pt>
                <c:pt idx="47">
                  <c:v>1995</c:v>
                </c:pt>
                <c:pt idx="48">
                  <c:v>1996</c:v>
                </c:pt>
                <c:pt idx="49">
                  <c:v>1997</c:v>
                </c:pt>
                <c:pt idx="50">
                  <c:v>1998</c:v>
                </c:pt>
                <c:pt idx="51">
                  <c:v>1999</c:v>
                </c:pt>
                <c:pt idx="52">
                  <c:v>2000</c:v>
                </c:pt>
                <c:pt idx="53">
                  <c:v>2001</c:v>
                </c:pt>
                <c:pt idx="54">
                  <c:v>2002</c:v>
                </c:pt>
                <c:pt idx="55">
                  <c:v>2003</c:v>
                </c:pt>
                <c:pt idx="56">
                  <c:v>2004</c:v>
                </c:pt>
                <c:pt idx="57">
                  <c:v>2005</c:v>
                </c:pt>
                <c:pt idx="58">
                  <c:v>2006</c:v>
                </c:pt>
                <c:pt idx="59">
                  <c:v>2007</c:v>
                </c:pt>
                <c:pt idx="60">
                  <c:v>2008</c:v>
                </c:pt>
                <c:pt idx="61">
                  <c:v>2009</c:v>
                </c:pt>
                <c:pt idx="62">
                  <c:v>2010</c:v>
                </c:pt>
                <c:pt idx="63">
                  <c:v>2011</c:v>
                </c:pt>
              </c:numCache>
            </c:numRef>
          </c:cat>
          <c:val>
            <c:numRef>
              <c:f>Total!$AM$2:$AM$65</c:f>
              <c:numCache>
                <c:formatCode>General</c:formatCode>
                <c:ptCount val="64"/>
                <c:pt idx="0">
                  <c:v>1.0180000000000003E-2</c:v>
                </c:pt>
                <c:pt idx="1">
                  <c:v>8.8200000000000049E-3</c:v>
                </c:pt>
                <c:pt idx="2">
                  <c:v>5.8100000000000027E-3</c:v>
                </c:pt>
                <c:pt idx="3">
                  <c:v>1.3500000000000007E-3</c:v>
                </c:pt>
                <c:pt idx="4">
                  <c:v>6.7100000000000033E-3</c:v>
                </c:pt>
                <c:pt idx="5">
                  <c:v>6.0300000000000032E-3</c:v>
                </c:pt>
                <c:pt idx="6">
                  <c:v>2.9500000000000012E-3</c:v>
                </c:pt>
                <c:pt idx="7">
                  <c:v>1.1590000000000003E-2</c:v>
                </c:pt>
                <c:pt idx="8">
                  <c:v>3.5300000000000015E-3</c:v>
                </c:pt>
                <c:pt idx="9">
                  <c:v>2.9470000000000017E-2</c:v>
                </c:pt>
                <c:pt idx="10">
                  <c:v>9.2300000000000021E-3</c:v>
                </c:pt>
                <c:pt idx="11">
                  <c:v>4.8300000000000027E-3</c:v>
                </c:pt>
                <c:pt idx="12">
                  <c:v>6.0900000000000025E-3</c:v>
                </c:pt>
                <c:pt idx="13">
                  <c:v>1.0510000000000002E-2</c:v>
                </c:pt>
                <c:pt idx="14">
                  <c:v>1.5650000000000004E-2</c:v>
                </c:pt>
                <c:pt idx="15">
                  <c:v>3.6800000000000027E-3</c:v>
                </c:pt>
                <c:pt idx="16">
                  <c:v>5.3000000000000026E-3</c:v>
                </c:pt>
                <c:pt idx="17">
                  <c:v>1.7010000000000004E-2</c:v>
                </c:pt>
                <c:pt idx="18">
                  <c:v>1.370000000000001E-3</c:v>
                </c:pt>
                <c:pt idx="19">
                  <c:v>2.7320000000000011E-2</c:v>
                </c:pt>
                <c:pt idx="20">
                  <c:v>1.3500000000000007E-2</c:v>
                </c:pt>
                <c:pt idx="21">
                  <c:v>2.4090000000000004E-2</c:v>
                </c:pt>
                <c:pt idx="22">
                  <c:v>2.5010000000000004E-2</c:v>
                </c:pt>
                <c:pt idx="23">
                  <c:v>1.909000000000001E-2</c:v>
                </c:pt>
                <c:pt idx="24">
                  <c:v>4.7070000000000022E-2</c:v>
                </c:pt>
                <c:pt idx="25">
                  <c:v>1.9900000000000013E-3</c:v>
                </c:pt>
                <c:pt idx="26">
                  <c:v>2.6700000000000018E-3</c:v>
                </c:pt>
                <c:pt idx="27">
                  <c:v>1.0330000000000002E-2</c:v>
                </c:pt>
                <c:pt idx="28">
                  <c:v>4.5300000000000028E-3</c:v>
                </c:pt>
                <c:pt idx="29">
                  <c:v>1.1230000000000007E-2</c:v>
                </c:pt>
                <c:pt idx="30">
                  <c:v>1.1490000000000005E-2</c:v>
                </c:pt>
                <c:pt idx="31">
                  <c:v>4.2600000000000025E-3</c:v>
                </c:pt>
                <c:pt idx="32">
                  <c:v>1.2700000000000007E-3</c:v>
                </c:pt>
                <c:pt idx="33">
                  <c:v>6.420000000000003E-3</c:v>
                </c:pt>
                <c:pt idx="34">
                  <c:v>3.44E-2</c:v>
                </c:pt>
                <c:pt idx="35">
                  <c:v>1.7290000000000003E-2</c:v>
                </c:pt>
                <c:pt idx="36">
                  <c:v>2.7240000000000014E-2</c:v>
                </c:pt>
                <c:pt idx="37">
                  <c:v>9.1100000000000035E-3</c:v>
                </c:pt>
                <c:pt idx="38">
                  <c:v>5.0400000000000028E-3</c:v>
                </c:pt>
                <c:pt idx="39">
                  <c:v>1.9050000000000011E-2</c:v>
                </c:pt>
                <c:pt idx="40">
                  <c:v>2.3200000000000013E-3</c:v>
                </c:pt>
                <c:pt idx="41">
                  <c:v>2.0150000000000005E-2</c:v>
                </c:pt>
                <c:pt idx="42">
                  <c:v>8.4810000000000024E-2</c:v>
                </c:pt>
                <c:pt idx="43">
                  <c:v>4.6100000000000004E-3</c:v>
                </c:pt>
                <c:pt idx="44">
                  <c:v>3.6000000000000021E-3</c:v>
                </c:pt>
                <c:pt idx="45">
                  <c:v>1.0120000000000001E-2</c:v>
                </c:pt>
                <c:pt idx="46">
                  <c:v>2.4570000000000005E-2</c:v>
                </c:pt>
                <c:pt idx="47">
                  <c:v>1.4800000000000008E-3</c:v>
                </c:pt>
                <c:pt idx="48">
                  <c:v>4.3900000000000024E-3</c:v>
                </c:pt>
                <c:pt idx="49">
                  <c:v>7.700000000000005E-4</c:v>
                </c:pt>
                <c:pt idx="50">
                  <c:v>1.0000000000000007E-4</c:v>
                </c:pt>
                <c:pt idx="51">
                  <c:v>7.6000000000000037E-4</c:v>
                </c:pt>
                <c:pt idx="52">
                  <c:v>9.3000000000000081E-4</c:v>
                </c:pt>
                <c:pt idx="53">
                  <c:v>8.3000000000000066E-4</c:v>
                </c:pt>
                <c:pt idx="54">
                  <c:v>5.7100000000000024E-3</c:v>
                </c:pt>
                <c:pt idx="55">
                  <c:v>1.916000000000001E-2</c:v>
                </c:pt>
                <c:pt idx="56">
                  <c:v>5.2900000000000022E-3</c:v>
                </c:pt>
                <c:pt idx="57">
                  <c:v>7.1000000000000034E-4</c:v>
                </c:pt>
                <c:pt idx="58">
                  <c:v>3.0200000000000014E-3</c:v>
                </c:pt>
                <c:pt idx="59">
                  <c:v>6.0500000000000024E-3</c:v>
                </c:pt>
                <c:pt idx="60">
                  <c:v>1.9200000000000013E-3</c:v>
                </c:pt>
                <c:pt idx="61">
                  <c:v>2.1700000000000014E-3</c:v>
                </c:pt>
                <c:pt idx="62">
                  <c:v>1.400000000000001E-4</c:v>
                </c:pt>
                <c:pt idx="63">
                  <c:v>7.0000000000000062E-5</c:v>
                </c:pt>
              </c:numCache>
            </c:numRef>
          </c:val>
        </c:ser>
        <c:ser>
          <c:idx val="3"/>
          <c:order val="3"/>
          <c:tx>
            <c:strRef>
              <c:f>Total!$AO$1</c:f>
              <c:strCache>
                <c:ptCount val="1"/>
                <c:pt idx="0">
                  <c:v>Wpavthaw2</c:v>
                </c:pt>
              </c:strCache>
            </c:strRef>
          </c:tx>
          <c:spPr>
            <a:solidFill>
              <a:srgbClr val="8064A2"/>
            </a:solidFill>
            <a:ln w="25400">
              <a:noFill/>
            </a:ln>
          </c:spPr>
          <c:cat>
            <c:numRef>
              <c:f>Total!$C$2:$C$65</c:f>
              <c:numCache>
                <c:formatCode>General</c:formatCode>
                <c:ptCount val="64"/>
                <c:pt idx="0">
                  <c:v>1948</c:v>
                </c:pt>
                <c:pt idx="1">
                  <c:v>1949</c:v>
                </c:pt>
                <c:pt idx="2">
                  <c:v>1950</c:v>
                </c:pt>
                <c:pt idx="3">
                  <c:v>1951</c:v>
                </c:pt>
                <c:pt idx="4">
                  <c:v>1952</c:v>
                </c:pt>
                <c:pt idx="5">
                  <c:v>1953</c:v>
                </c:pt>
                <c:pt idx="6">
                  <c:v>1954</c:v>
                </c:pt>
                <c:pt idx="7">
                  <c:v>1955</c:v>
                </c:pt>
                <c:pt idx="8">
                  <c:v>1956</c:v>
                </c:pt>
                <c:pt idx="9">
                  <c:v>1957</c:v>
                </c:pt>
                <c:pt idx="10">
                  <c:v>1958</c:v>
                </c:pt>
                <c:pt idx="11">
                  <c:v>1959</c:v>
                </c:pt>
                <c:pt idx="12">
                  <c:v>1960</c:v>
                </c:pt>
                <c:pt idx="13">
                  <c:v>1961</c:v>
                </c:pt>
                <c:pt idx="14">
                  <c:v>1962</c:v>
                </c:pt>
                <c:pt idx="15">
                  <c:v>1963</c:v>
                </c:pt>
                <c:pt idx="16">
                  <c:v>1964</c:v>
                </c:pt>
                <c:pt idx="17">
                  <c:v>1965</c:v>
                </c:pt>
                <c:pt idx="18">
                  <c:v>1966</c:v>
                </c:pt>
                <c:pt idx="19">
                  <c:v>1967</c:v>
                </c:pt>
                <c:pt idx="20">
                  <c:v>1968</c:v>
                </c:pt>
                <c:pt idx="21">
                  <c:v>1969</c:v>
                </c:pt>
                <c:pt idx="22">
                  <c:v>1970</c:v>
                </c:pt>
                <c:pt idx="23">
                  <c:v>1971</c:v>
                </c:pt>
                <c:pt idx="24">
                  <c:v>1972</c:v>
                </c:pt>
                <c:pt idx="25">
                  <c:v>1973</c:v>
                </c:pt>
                <c:pt idx="26">
                  <c:v>1974</c:v>
                </c:pt>
                <c:pt idx="27">
                  <c:v>1975</c:v>
                </c:pt>
                <c:pt idx="28">
                  <c:v>1976</c:v>
                </c:pt>
                <c:pt idx="29">
                  <c:v>1977</c:v>
                </c:pt>
                <c:pt idx="30">
                  <c:v>1978</c:v>
                </c:pt>
                <c:pt idx="31">
                  <c:v>1979</c:v>
                </c:pt>
                <c:pt idx="32">
                  <c:v>1980</c:v>
                </c:pt>
                <c:pt idx="33">
                  <c:v>1981</c:v>
                </c:pt>
                <c:pt idx="34">
                  <c:v>1982</c:v>
                </c:pt>
                <c:pt idx="35">
                  <c:v>1983</c:v>
                </c:pt>
                <c:pt idx="36">
                  <c:v>1984</c:v>
                </c:pt>
                <c:pt idx="37">
                  <c:v>1985</c:v>
                </c:pt>
                <c:pt idx="38">
                  <c:v>1986</c:v>
                </c:pt>
                <c:pt idx="39">
                  <c:v>1987</c:v>
                </c:pt>
                <c:pt idx="40">
                  <c:v>1988</c:v>
                </c:pt>
                <c:pt idx="41">
                  <c:v>1989</c:v>
                </c:pt>
                <c:pt idx="42">
                  <c:v>1990</c:v>
                </c:pt>
                <c:pt idx="43">
                  <c:v>1991</c:v>
                </c:pt>
                <c:pt idx="44">
                  <c:v>1992</c:v>
                </c:pt>
                <c:pt idx="45">
                  <c:v>1993</c:v>
                </c:pt>
                <c:pt idx="46">
                  <c:v>1994</c:v>
                </c:pt>
                <c:pt idx="47">
                  <c:v>1995</c:v>
                </c:pt>
                <c:pt idx="48">
                  <c:v>1996</c:v>
                </c:pt>
                <c:pt idx="49">
                  <c:v>1997</c:v>
                </c:pt>
                <c:pt idx="50">
                  <c:v>1998</c:v>
                </c:pt>
                <c:pt idx="51">
                  <c:v>1999</c:v>
                </c:pt>
                <c:pt idx="52">
                  <c:v>2000</c:v>
                </c:pt>
                <c:pt idx="53">
                  <c:v>2001</c:v>
                </c:pt>
                <c:pt idx="54">
                  <c:v>2002</c:v>
                </c:pt>
                <c:pt idx="55">
                  <c:v>2003</c:v>
                </c:pt>
                <c:pt idx="56">
                  <c:v>2004</c:v>
                </c:pt>
                <c:pt idx="57">
                  <c:v>2005</c:v>
                </c:pt>
                <c:pt idx="58">
                  <c:v>2006</c:v>
                </c:pt>
                <c:pt idx="59">
                  <c:v>2007</c:v>
                </c:pt>
                <c:pt idx="60">
                  <c:v>2008</c:v>
                </c:pt>
                <c:pt idx="61">
                  <c:v>2009</c:v>
                </c:pt>
                <c:pt idx="62">
                  <c:v>2010</c:v>
                </c:pt>
                <c:pt idx="63">
                  <c:v>2011</c:v>
                </c:pt>
              </c:numCache>
            </c:numRef>
          </c:cat>
          <c:val>
            <c:numRef>
              <c:f>Total!$AO$2:$AO$65</c:f>
              <c:numCache>
                <c:formatCode>General</c:formatCode>
                <c:ptCount val="64"/>
                <c:pt idx="0">
                  <c:v>3.0000000000000014E-3</c:v>
                </c:pt>
                <c:pt idx="1">
                  <c:v>2.5200000000000014E-3</c:v>
                </c:pt>
                <c:pt idx="2">
                  <c:v>1.700000000000001E-3</c:v>
                </c:pt>
                <c:pt idx="3">
                  <c:v>2.4100000000000011E-3</c:v>
                </c:pt>
                <c:pt idx="4">
                  <c:v>7.2000000000000048E-4</c:v>
                </c:pt>
                <c:pt idx="5">
                  <c:v>3.8200000000000018E-3</c:v>
                </c:pt>
                <c:pt idx="6">
                  <c:v>2.0000000000000013E-3</c:v>
                </c:pt>
                <c:pt idx="7">
                  <c:v>1.8800000000000012E-3</c:v>
                </c:pt>
                <c:pt idx="8">
                  <c:v>1.9600000000000012E-3</c:v>
                </c:pt>
                <c:pt idx="9">
                  <c:v>1.5000000000000006E-2</c:v>
                </c:pt>
                <c:pt idx="10">
                  <c:v>6.2000000000000033E-3</c:v>
                </c:pt>
                <c:pt idx="11">
                  <c:v>4.0900000000000025E-3</c:v>
                </c:pt>
                <c:pt idx="12">
                  <c:v>6.0100000000000023E-3</c:v>
                </c:pt>
                <c:pt idx="13">
                  <c:v>5.2950000000000004E-2</c:v>
                </c:pt>
                <c:pt idx="14">
                  <c:v>6.9900000000000032E-3</c:v>
                </c:pt>
                <c:pt idx="15">
                  <c:v>1.6370000000000013E-2</c:v>
                </c:pt>
                <c:pt idx="16">
                  <c:v>9.200000000000005E-3</c:v>
                </c:pt>
                <c:pt idx="17">
                  <c:v>4.0100000000000014E-3</c:v>
                </c:pt>
                <c:pt idx="18">
                  <c:v>2.3100000000000004E-3</c:v>
                </c:pt>
                <c:pt idx="19">
                  <c:v>2.1700000000000014E-3</c:v>
                </c:pt>
                <c:pt idx="20">
                  <c:v>6.8100000000000027E-3</c:v>
                </c:pt>
                <c:pt idx="21">
                  <c:v>5.4000000000000029E-3</c:v>
                </c:pt>
                <c:pt idx="22">
                  <c:v>1.0200000000000007E-3</c:v>
                </c:pt>
                <c:pt idx="23">
                  <c:v>1.0400000000000003E-3</c:v>
                </c:pt>
                <c:pt idx="24">
                  <c:v>1.4600000000000005E-2</c:v>
                </c:pt>
                <c:pt idx="25">
                  <c:v>1.8070000000000003E-2</c:v>
                </c:pt>
                <c:pt idx="26">
                  <c:v>1.0350000000000003E-2</c:v>
                </c:pt>
                <c:pt idx="27">
                  <c:v>3.230000000000002E-3</c:v>
                </c:pt>
                <c:pt idx="28">
                  <c:v>2.6400000000000017E-3</c:v>
                </c:pt>
                <c:pt idx="29">
                  <c:v>2.0140000000000002E-2</c:v>
                </c:pt>
                <c:pt idx="30">
                  <c:v>1.2000000000000003E-3</c:v>
                </c:pt>
                <c:pt idx="31">
                  <c:v>6.8090000000000012E-2</c:v>
                </c:pt>
                <c:pt idx="32">
                  <c:v>9.5100000000000028E-3</c:v>
                </c:pt>
                <c:pt idx="33">
                  <c:v>3.4759999999999999E-2</c:v>
                </c:pt>
                <c:pt idx="34">
                  <c:v>1.3430000000000003E-2</c:v>
                </c:pt>
                <c:pt idx="35">
                  <c:v>3.1800000000000014E-3</c:v>
                </c:pt>
                <c:pt idx="36">
                  <c:v>2.1900000000000005E-3</c:v>
                </c:pt>
                <c:pt idx="37">
                  <c:v>6.7000000000000035E-4</c:v>
                </c:pt>
                <c:pt idx="38">
                  <c:v>5.1200000000000013E-3</c:v>
                </c:pt>
                <c:pt idx="39">
                  <c:v>1.3200000000000009E-3</c:v>
                </c:pt>
                <c:pt idx="40">
                  <c:v>5.5600000000000024E-3</c:v>
                </c:pt>
                <c:pt idx="41">
                  <c:v>3.870000000000001E-3</c:v>
                </c:pt>
                <c:pt idx="42">
                  <c:v>1.4300000000000009E-3</c:v>
                </c:pt>
                <c:pt idx="43">
                  <c:v>2.9000000000000011E-3</c:v>
                </c:pt>
                <c:pt idx="44">
                  <c:v>5.0160000000000003E-2</c:v>
                </c:pt>
                <c:pt idx="45">
                  <c:v>1.0700000000000006E-3</c:v>
                </c:pt>
                <c:pt idx="46">
                  <c:v>5.6000000000000038E-4</c:v>
                </c:pt>
                <c:pt idx="47">
                  <c:v>5.6300000000000013E-3</c:v>
                </c:pt>
                <c:pt idx="48">
                  <c:v>3.9800000000000026E-3</c:v>
                </c:pt>
                <c:pt idx="49">
                  <c:v>4.3100000000000013E-3</c:v>
                </c:pt>
                <c:pt idx="50">
                  <c:v>6.3000000000000035E-4</c:v>
                </c:pt>
                <c:pt idx="51">
                  <c:v>1.0650000000000001E-2</c:v>
                </c:pt>
                <c:pt idx="52">
                  <c:v>5.950000000000003E-3</c:v>
                </c:pt>
                <c:pt idx="53">
                  <c:v>2.4700000000000008E-3</c:v>
                </c:pt>
                <c:pt idx="54">
                  <c:v>2.0400000000000014E-3</c:v>
                </c:pt>
                <c:pt idx="55">
                  <c:v>1.4650000000000002E-2</c:v>
                </c:pt>
                <c:pt idx="56">
                  <c:v>9.3200000000000054E-3</c:v>
                </c:pt>
                <c:pt idx="57">
                  <c:v>9.6400000000000027E-3</c:v>
                </c:pt>
                <c:pt idx="58">
                  <c:v>3.4440000000000005E-2</c:v>
                </c:pt>
                <c:pt idx="59">
                  <c:v>3.425000000000001E-2</c:v>
                </c:pt>
                <c:pt idx="60">
                  <c:v>3.6050000000000006E-2</c:v>
                </c:pt>
                <c:pt idx="61">
                  <c:v>5.440000000000003E-3</c:v>
                </c:pt>
                <c:pt idx="62">
                  <c:v>1.5700000000000011E-3</c:v>
                </c:pt>
                <c:pt idx="63">
                  <c:v>7.4000000000000042E-4</c:v>
                </c:pt>
              </c:numCache>
            </c:numRef>
          </c:val>
        </c:ser>
        <c:gapWidth val="12"/>
        <c:overlap val="100"/>
        <c:axId val="57377152"/>
        <c:axId val="57378688"/>
      </c:barChart>
      <c:catAx>
        <c:axId val="57377152"/>
        <c:scaling>
          <c:orientation val="minMax"/>
        </c:scaling>
        <c:axPos val="b"/>
        <c:numFmt formatCode="General" sourceLinked="1"/>
        <c:majorTickMark val="in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57378688"/>
        <c:crosses val="autoZero"/>
        <c:auto val="1"/>
        <c:lblAlgn val="ctr"/>
        <c:lblOffset val="100"/>
      </c:catAx>
      <c:valAx>
        <c:axId val="57378688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defRPr>
                </a:pPr>
                <a:r>
                  <a:rPr lang="bg-BG" sz="1200" b="0" i="0" u="none" strike="noStrike" baseline="0" dirty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rPr>
                  <a:t>W, </a:t>
                </a:r>
                <a:r>
                  <a:rPr lang="bg-BG" sz="1200" b="0" i="0" u="none" strike="noStrike" baseline="0" dirty="0" smtClean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rPr>
                  <a:t>км</a:t>
                </a:r>
                <a:r>
                  <a:rPr lang="bg-BG" sz="1200" b="0" i="0" u="none" strike="noStrike" baseline="30000" dirty="0" smtClean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rPr>
                  <a:t>3</a:t>
                </a:r>
                <a:r>
                  <a:rPr lang="bg-BG" sz="1200" b="0" i="0" u="none" strike="noStrike" baseline="0" dirty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rPr>
                  <a:t>/год</a:t>
                </a:r>
              </a:p>
            </c:rich>
          </c:tx>
          <c:layout>
            <c:manualLayout>
              <c:xMode val="edge"/>
              <c:yMode val="edge"/>
              <c:x val="0.10787542912523304"/>
              <c:y val="1.6045134508493007E-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in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57377152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Северная Двина – Усть-Пинега</a:t>
            </a:r>
            <a:endParaRPr lang="ru-RU" dirty="0"/>
          </a:p>
        </c:rich>
      </c:tx>
      <c:layout>
        <c:manualLayout>
          <c:xMode val="edge"/>
          <c:yMode val="edge"/>
          <c:x val="0.33058027618273633"/>
          <c:y val="0"/>
        </c:manualLayout>
      </c:layout>
      <c:overlay val="1"/>
    </c:title>
    <c:plotArea>
      <c:layout>
        <c:manualLayout>
          <c:layoutTarget val="inner"/>
          <c:xMode val="edge"/>
          <c:yMode val="edge"/>
          <c:x val="9.3838387420330446E-2"/>
          <c:y val="3.8740580375652194E-2"/>
          <c:w val="0.883745596022946"/>
          <c:h val="0.63217518989823773"/>
        </c:manualLayout>
      </c:layout>
      <c:barChart>
        <c:barDir val="col"/>
        <c:grouping val="stacked"/>
        <c:ser>
          <c:idx val="0"/>
          <c:order val="0"/>
          <c:tx>
            <c:strRef>
              <c:f>Total!$AH$1</c:f>
              <c:strCache>
                <c:ptCount val="1"/>
                <c:pt idx="0">
                  <c:v>Wgr</c:v>
                </c:pt>
              </c:strCache>
            </c:strRef>
          </c:tx>
          <c:spPr>
            <a:solidFill>
              <a:srgbClr val="4F81BD"/>
            </a:solidFill>
            <a:ln w="12700">
              <a:solidFill>
                <a:srgbClr val="333399"/>
              </a:solidFill>
              <a:prstDash val="solid"/>
            </a:ln>
          </c:spPr>
          <c:cat>
            <c:numRef>
              <c:f>Total!$C$2:$C$65</c:f>
              <c:numCache>
                <c:formatCode>General</c:formatCode>
                <c:ptCount val="64"/>
                <c:pt idx="0">
                  <c:v>1948</c:v>
                </c:pt>
                <c:pt idx="1">
                  <c:v>1949</c:v>
                </c:pt>
                <c:pt idx="2">
                  <c:v>1950</c:v>
                </c:pt>
                <c:pt idx="3">
                  <c:v>1951</c:v>
                </c:pt>
                <c:pt idx="4">
                  <c:v>1952</c:v>
                </c:pt>
                <c:pt idx="5">
                  <c:v>1953</c:v>
                </c:pt>
                <c:pt idx="6">
                  <c:v>1954</c:v>
                </c:pt>
                <c:pt idx="7">
                  <c:v>1955</c:v>
                </c:pt>
                <c:pt idx="8">
                  <c:v>1956</c:v>
                </c:pt>
                <c:pt idx="9">
                  <c:v>1957</c:v>
                </c:pt>
                <c:pt idx="10">
                  <c:v>1958</c:v>
                </c:pt>
                <c:pt idx="11">
                  <c:v>1959</c:v>
                </c:pt>
                <c:pt idx="12">
                  <c:v>1960</c:v>
                </c:pt>
                <c:pt idx="13">
                  <c:v>1961</c:v>
                </c:pt>
                <c:pt idx="14">
                  <c:v>1962</c:v>
                </c:pt>
                <c:pt idx="15">
                  <c:v>1963</c:v>
                </c:pt>
                <c:pt idx="16">
                  <c:v>1964</c:v>
                </c:pt>
                <c:pt idx="17">
                  <c:v>1965</c:v>
                </c:pt>
                <c:pt idx="18">
                  <c:v>1966</c:v>
                </c:pt>
                <c:pt idx="19">
                  <c:v>1967</c:v>
                </c:pt>
                <c:pt idx="20">
                  <c:v>1968</c:v>
                </c:pt>
                <c:pt idx="21">
                  <c:v>1969</c:v>
                </c:pt>
                <c:pt idx="22">
                  <c:v>1970</c:v>
                </c:pt>
                <c:pt idx="23">
                  <c:v>1971</c:v>
                </c:pt>
                <c:pt idx="24">
                  <c:v>1972</c:v>
                </c:pt>
                <c:pt idx="25">
                  <c:v>1973</c:v>
                </c:pt>
                <c:pt idx="26">
                  <c:v>1974</c:v>
                </c:pt>
                <c:pt idx="27">
                  <c:v>1975</c:v>
                </c:pt>
                <c:pt idx="28">
                  <c:v>1976</c:v>
                </c:pt>
                <c:pt idx="29">
                  <c:v>1977</c:v>
                </c:pt>
                <c:pt idx="30">
                  <c:v>1978</c:v>
                </c:pt>
                <c:pt idx="31">
                  <c:v>1979</c:v>
                </c:pt>
                <c:pt idx="32">
                  <c:v>1980</c:v>
                </c:pt>
                <c:pt idx="33">
                  <c:v>1981</c:v>
                </c:pt>
                <c:pt idx="34">
                  <c:v>1982</c:v>
                </c:pt>
                <c:pt idx="35">
                  <c:v>1983</c:v>
                </c:pt>
                <c:pt idx="36">
                  <c:v>1984</c:v>
                </c:pt>
                <c:pt idx="37">
                  <c:v>1985</c:v>
                </c:pt>
                <c:pt idx="38">
                  <c:v>1986</c:v>
                </c:pt>
                <c:pt idx="39">
                  <c:v>1987</c:v>
                </c:pt>
                <c:pt idx="40">
                  <c:v>1988</c:v>
                </c:pt>
                <c:pt idx="41">
                  <c:v>1989</c:v>
                </c:pt>
                <c:pt idx="42">
                  <c:v>1990</c:v>
                </c:pt>
                <c:pt idx="43">
                  <c:v>1991</c:v>
                </c:pt>
                <c:pt idx="44">
                  <c:v>1992</c:v>
                </c:pt>
                <c:pt idx="45">
                  <c:v>1993</c:v>
                </c:pt>
                <c:pt idx="46">
                  <c:v>1994</c:v>
                </c:pt>
                <c:pt idx="47">
                  <c:v>1995</c:v>
                </c:pt>
                <c:pt idx="48">
                  <c:v>1996</c:v>
                </c:pt>
                <c:pt idx="49">
                  <c:v>1997</c:v>
                </c:pt>
                <c:pt idx="50">
                  <c:v>1998</c:v>
                </c:pt>
                <c:pt idx="51">
                  <c:v>1999</c:v>
                </c:pt>
                <c:pt idx="52">
                  <c:v>2000</c:v>
                </c:pt>
                <c:pt idx="53">
                  <c:v>2001</c:v>
                </c:pt>
                <c:pt idx="54">
                  <c:v>2002</c:v>
                </c:pt>
                <c:pt idx="55">
                  <c:v>2003</c:v>
                </c:pt>
                <c:pt idx="56">
                  <c:v>2004</c:v>
                </c:pt>
                <c:pt idx="57">
                  <c:v>2005</c:v>
                </c:pt>
                <c:pt idx="58">
                  <c:v>2006</c:v>
                </c:pt>
                <c:pt idx="59">
                  <c:v>2007</c:v>
                </c:pt>
                <c:pt idx="60">
                  <c:v>2008</c:v>
                </c:pt>
                <c:pt idx="61">
                  <c:v>2009</c:v>
                </c:pt>
                <c:pt idx="62">
                  <c:v>2010</c:v>
                </c:pt>
                <c:pt idx="63">
                  <c:v>2011</c:v>
                </c:pt>
              </c:numCache>
            </c:numRef>
          </c:cat>
          <c:val>
            <c:numRef>
              <c:f>Total!$AH$2:$AH$65</c:f>
              <c:numCache>
                <c:formatCode>General</c:formatCode>
                <c:ptCount val="64"/>
                <c:pt idx="0">
                  <c:v>3.1621900000000012</c:v>
                </c:pt>
                <c:pt idx="1">
                  <c:v>2.6669100000000001</c:v>
                </c:pt>
                <c:pt idx="2">
                  <c:v>3.0263100000000001</c:v>
                </c:pt>
                <c:pt idx="3">
                  <c:v>3.3021599999999989</c:v>
                </c:pt>
                <c:pt idx="4">
                  <c:v>3.8082699999999989</c:v>
                </c:pt>
                <c:pt idx="5">
                  <c:v>4.0865499999999999</c:v>
                </c:pt>
                <c:pt idx="6">
                  <c:v>3.0566199999999983</c:v>
                </c:pt>
                <c:pt idx="7">
                  <c:v>3.08161</c:v>
                </c:pt>
                <c:pt idx="8">
                  <c:v>2.6678100000000002</c:v>
                </c:pt>
                <c:pt idx="9">
                  <c:v>4.0700099999999999</c:v>
                </c:pt>
                <c:pt idx="10">
                  <c:v>3.8979200000000001</c:v>
                </c:pt>
                <c:pt idx="11">
                  <c:v>3.49003</c:v>
                </c:pt>
                <c:pt idx="12">
                  <c:v>3.3151599999999983</c:v>
                </c:pt>
                <c:pt idx="13">
                  <c:v>3.5618599999999989</c:v>
                </c:pt>
                <c:pt idx="14">
                  <c:v>4.7040600000000001</c:v>
                </c:pt>
                <c:pt idx="15">
                  <c:v>2.796219999999999</c:v>
                </c:pt>
                <c:pt idx="16">
                  <c:v>2.1647800000000013</c:v>
                </c:pt>
                <c:pt idx="17">
                  <c:v>2.69387</c:v>
                </c:pt>
                <c:pt idx="18">
                  <c:v>3.6012399999999998</c:v>
                </c:pt>
                <c:pt idx="19">
                  <c:v>3.1111300000000002</c:v>
                </c:pt>
                <c:pt idx="20">
                  <c:v>2.7373500000000002</c:v>
                </c:pt>
                <c:pt idx="21">
                  <c:v>3.2556399999999988</c:v>
                </c:pt>
                <c:pt idx="22">
                  <c:v>3.0833200000000014</c:v>
                </c:pt>
                <c:pt idx="23">
                  <c:v>3.63775</c:v>
                </c:pt>
                <c:pt idx="24">
                  <c:v>2.61449</c:v>
                </c:pt>
                <c:pt idx="25">
                  <c:v>2.7239400000000002</c:v>
                </c:pt>
                <c:pt idx="26">
                  <c:v>4.2210200000000002</c:v>
                </c:pt>
                <c:pt idx="27">
                  <c:v>2.8603200000000002</c:v>
                </c:pt>
                <c:pt idx="28">
                  <c:v>3.0065399999999998</c:v>
                </c:pt>
                <c:pt idx="29">
                  <c:v>4.15726</c:v>
                </c:pt>
                <c:pt idx="30">
                  <c:v>4.4085900000000002</c:v>
                </c:pt>
                <c:pt idx="31">
                  <c:v>3.9209700000000001</c:v>
                </c:pt>
                <c:pt idx="32">
                  <c:v>5.0296500000000002</c:v>
                </c:pt>
                <c:pt idx="33">
                  <c:v>5.2571199999999978</c:v>
                </c:pt>
                <c:pt idx="34">
                  <c:v>4.9087000000000014</c:v>
                </c:pt>
                <c:pt idx="35">
                  <c:v>4.8394900000000014</c:v>
                </c:pt>
                <c:pt idx="36">
                  <c:v>4.6047699999999985</c:v>
                </c:pt>
                <c:pt idx="37">
                  <c:v>3.989209999999999</c:v>
                </c:pt>
                <c:pt idx="38">
                  <c:v>4.3143499999999975</c:v>
                </c:pt>
                <c:pt idx="39">
                  <c:v>3.534619999999999</c:v>
                </c:pt>
                <c:pt idx="40">
                  <c:v>3.4539</c:v>
                </c:pt>
                <c:pt idx="41">
                  <c:v>4.34917</c:v>
                </c:pt>
                <c:pt idx="42">
                  <c:v>6.0919600000000003</c:v>
                </c:pt>
                <c:pt idx="43">
                  <c:v>6.1441399999999966</c:v>
                </c:pt>
                <c:pt idx="44">
                  <c:v>5.26302</c:v>
                </c:pt>
                <c:pt idx="47">
                  <c:v>5.5385600000000004</c:v>
                </c:pt>
                <c:pt idx="48">
                  <c:v>4.0162200000000023</c:v>
                </c:pt>
                <c:pt idx="49">
                  <c:v>4.6882999999999999</c:v>
                </c:pt>
                <c:pt idx="50">
                  <c:v>5.1337200000000003</c:v>
                </c:pt>
                <c:pt idx="51">
                  <c:v>5.7352700000000025</c:v>
                </c:pt>
                <c:pt idx="52">
                  <c:v>6.2994000000000003</c:v>
                </c:pt>
                <c:pt idx="53">
                  <c:v>5.7920499999999997</c:v>
                </c:pt>
                <c:pt idx="54">
                  <c:v>6.0222600000000002</c:v>
                </c:pt>
                <c:pt idx="55">
                  <c:v>4.8892100000000003</c:v>
                </c:pt>
                <c:pt idx="56">
                  <c:v>7.6475399999999967</c:v>
                </c:pt>
                <c:pt idx="57">
                  <c:v>5.4035799999999998</c:v>
                </c:pt>
                <c:pt idx="58">
                  <c:v>6.1999899999999979</c:v>
                </c:pt>
                <c:pt idx="59">
                  <c:v>5.5510200000000003</c:v>
                </c:pt>
                <c:pt idx="60">
                  <c:v>5.6640299999999968</c:v>
                </c:pt>
                <c:pt idx="61">
                  <c:v>5.1016900000000014</c:v>
                </c:pt>
                <c:pt idx="62">
                  <c:v>4.6205799999999968</c:v>
                </c:pt>
                <c:pt idx="63">
                  <c:v>3.85317</c:v>
                </c:pt>
              </c:numCache>
            </c:numRef>
          </c:val>
        </c:ser>
        <c:ser>
          <c:idx val="1"/>
          <c:order val="1"/>
          <c:tx>
            <c:strRef>
              <c:f>Total!$AJ$1</c:f>
              <c:strCache>
                <c:ptCount val="1"/>
                <c:pt idx="0">
                  <c:v>Wpol2</c:v>
                </c:pt>
              </c:strCache>
            </c:strRef>
          </c:tx>
          <c:spPr>
            <a:solidFill>
              <a:srgbClr val="C0504D"/>
            </a:solidFill>
            <a:ln w="12700">
              <a:solidFill>
                <a:srgbClr val="993366"/>
              </a:solidFill>
              <a:prstDash val="solid"/>
            </a:ln>
          </c:spPr>
          <c:cat>
            <c:numRef>
              <c:f>Total!$C$2:$C$65</c:f>
              <c:numCache>
                <c:formatCode>General</c:formatCode>
                <c:ptCount val="64"/>
                <c:pt idx="0">
                  <c:v>1948</c:v>
                </c:pt>
                <c:pt idx="1">
                  <c:v>1949</c:v>
                </c:pt>
                <c:pt idx="2">
                  <c:v>1950</c:v>
                </c:pt>
                <c:pt idx="3">
                  <c:v>1951</c:v>
                </c:pt>
                <c:pt idx="4">
                  <c:v>1952</c:v>
                </c:pt>
                <c:pt idx="5">
                  <c:v>1953</c:v>
                </c:pt>
                <c:pt idx="6">
                  <c:v>1954</c:v>
                </c:pt>
                <c:pt idx="7">
                  <c:v>1955</c:v>
                </c:pt>
                <c:pt idx="8">
                  <c:v>1956</c:v>
                </c:pt>
                <c:pt idx="9">
                  <c:v>1957</c:v>
                </c:pt>
                <c:pt idx="10">
                  <c:v>1958</c:v>
                </c:pt>
                <c:pt idx="11">
                  <c:v>1959</c:v>
                </c:pt>
                <c:pt idx="12">
                  <c:v>1960</c:v>
                </c:pt>
                <c:pt idx="13">
                  <c:v>1961</c:v>
                </c:pt>
                <c:pt idx="14">
                  <c:v>1962</c:v>
                </c:pt>
                <c:pt idx="15">
                  <c:v>1963</c:v>
                </c:pt>
                <c:pt idx="16">
                  <c:v>1964</c:v>
                </c:pt>
                <c:pt idx="17">
                  <c:v>1965</c:v>
                </c:pt>
                <c:pt idx="18">
                  <c:v>1966</c:v>
                </c:pt>
                <c:pt idx="19">
                  <c:v>1967</c:v>
                </c:pt>
                <c:pt idx="20">
                  <c:v>1968</c:v>
                </c:pt>
                <c:pt idx="21">
                  <c:v>1969</c:v>
                </c:pt>
                <c:pt idx="22">
                  <c:v>1970</c:v>
                </c:pt>
                <c:pt idx="23">
                  <c:v>1971</c:v>
                </c:pt>
                <c:pt idx="24">
                  <c:v>1972</c:v>
                </c:pt>
                <c:pt idx="25">
                  <c:v>1973</c:v>
                </c:pt>
                <c:pt idx="26">
                  <c:v>1974</c:v>
                </c:pt>
                <c:pt idx="27">
                  <c:v>1975</c:v>
                </c:pt>
                <c:pt idx="28">
                  <c:v>1976</c:v>
                </c:pt>
                <c:pt idx="29">
                  <c:v>1977</c:v>
                </c:pt>
                <c:pt idx="30">
                  <c:v>1978</c:v>
                </c:pt>
                <c:pt idx="31">
                  <c:v>1979</c:v>
                </c:pt>
                <c:pt idx="32">
                  <c:v>1980</c:v>
                </c:pt>
                <c:pt idx="33">
                  <c:v>1981</c:v>
                </c:pt>
                <c:pt idx="34">
                  <c:v>1982</c:v>
                </c:pt>
                <c:pt idx="35">
                  <c:v>1983</c:v>
                </c:pt>
                <c:pt idx="36">
                  <c:v>1984</c:v>
                </c:pt>
                <c:pt idx="37">
                  <c:v>1985</c:v>
                </c:pt>
                <c:pt idx="38">
                  <c:v>1986</c:v>
                </c:pt>
                <c:pt idx="39">
                  <c:v>1987</c:v>
                </c:pt>
                <c:pt idx="40">
                  <c:v>1988</c:v>
                </c:pt>
                <c:pt idx="41">
                  <c:v>1989</c:v>
                </c:pt>
                <c:pt idx="42">
                  <c:v>1990</c:v>
                </c:pt>
                <c:pt idx="43">
                  <c:v>1991</c:v>
                </c:pt>
                <c:pt idx="44">
                  <c:v>1992</c:v>
                </c:pt>
                <c:pt idx="45">
                  <c:v>1993</c:v>
                </c:pt>
                <c:pt idx="46">
                  <c:v>1994</c:v>
                </c:pt>
                <c:pt idx="47">
                  <c:v>1995</c:v>
                </c:pt>
                <c:pt idx="48">
                  <c:v>1996</c:v>
                </c:pt>
                <c:pt idx="49">
                  <c:v>1997</c:v>
                </c:pt>
                <c:pt idx="50">
                  <c:v>1998</c:v>
                </c:pt>
                <c:pt idx="51">
                  <c:v>1999</c:v>
                </c:pt>
                <c:pt idx="52">
                  <c:v>2000</c:v>
                </c:pt>
                <c:pt idx="53">
                  <c:v>2001</c:v>
                </c:pt>
                <c:pt idx="54">
                  <c:v>2002</c:v>
                </c:pt>
                <c:pt idx="55">
                  <c:v>2003</c:v>
                </c:pt>
                <c:pt idx="56">
                  <c:v>2004</c:v>
                </c:pt>
                <c:pt idx="57">
                  <c:v>2005</c:v>
                </c:pt>
                <c:pt idx="58">
                  <c:v>2006</c:v>
                </c:pt>
                <c:pt idx="59">
                  <c:v>2007</c:v>
                </c:pt>
                <c:pt idx="60">
                  <c:v>2008</c:v>
                </c:pt>
                <c:pt idx="61">
                  <c:v>2009</c:v>
                </c:pt>
                <c:pt idx="62">
                  <c:v>2010</c:v>
                </c:pt>
                <c:pt idx="63">
                  <c:v>2011</c:v>
                </c:pt>
              </c:numCache>
            </c:numRef>
          </c:cat>
          <c:val>
            <c:numRef>
              <c:f>Total!$AJ$2:$AJ$65</c:f>
              <c:numCache>
                <c:formatCode>General</c:formatCode>
                <c:ptCount val="64"/>
                <c:pt idx="0">
                  <c:v>4.5495900000000002</c:v>
                </c:pt>
                <c:pt idx="1">
                  <c:v>2.926709999999999</c:v>
                </c:pt>
                <c:pt idx="2">
                  <c:v>2.5314199999999989</c:v>
                </c:pt>
                <c:pt idx="3">
                  <c:v>6.35649</c:v>
                </c:pt>
                <c:pt idx="4">
                  <c:v>5.6577799999999971</c:v>
                </c:pt>
                <c:pt idx="5">
                  <c:v>4.4619</c:v>
                </c:pt>
                <c:pt idx="6">
                  <c:v>4.0035099999999995</c:v>
                </c:pt>
                <c:pt idx="7">
                  <c:v>5.7899500000000002</c:v>
                </c:pt>
                <c:pt idx="8">
                  <c:v>4.5263299999999997</c:v>
                </c:pt>
                <c:pt idx="9">
                  <c:v>4.3118799999999995</c:v>
                </c:pt>
                <c:pt idx="10">
                  <c:v>6.747189999999998</c:v>
                </c:pt>
                <c:pt idx="11">
                  <c:v>4.7100400000000002</c:v>
                </c:pt>
                <c:pt idx="12">
                  <c:v>4.3200099999999972</c:v>
                </c:pt>
                <c:pt idx="13">
                  <c:v>2.2584</c:v>
                </c:pt>
                <c:pt idx="14">
                  <c:v>4.6694199999999979</c:v>
                </c:pt>
                <c:pt idx="15">
                  <c:v>6.2050600000000014</c:v>
                </c:pt>
                <c:pt idx="16">
                  <c:v>5.2014100000000001</c:v>
                </c:pt>
                <c:pt idx="17">
                  <c:v>2.3727099999999983</c:v>
                </c:pt>
                <c:pt idx="18">
                  <c:v>7.7835299999999998</c:v>
                </c:pt>
                <c:pt idx="19">
                  <c:v>6.6878499999999974</c:v>
                </c:pt>
                <c:pt idx="20">
                  <c:v>3.535569999999999</c:v>
                </c:pt>
                <c:pt idx="21">
                  <c:v>3.1600700000000002</c:v>
                </c:pt>
                <c:pt idx="22">
                  <c:v>10.55725</c:v>
                </c:pt>
                <c:pt idx="23">
                  <c:v>3.59083</c:v>
                </c:pt>
                <c:pt idx="24">
                  <c:v>2.1154099999999989</c:v>
                </c:pt>
                <c:pt idx="25">
                  <c:v>2.5992699999999989</c:v>
                </c:pt>
                <c:pt idx="26">
                  <c:v>3.43099</c:v>
                </c:pt>
                <c:pt idx="27">
                  <c:v>2.44937</c:v>
                </c:pt>
                <c:pt idx="28">
                  <c:v>2.1272000000000002</c:v>
                </c:pt>
                <c:pt idx="29">
                  <c:v>4.4241099999999971</c:v>
                </c:pt>
                <c:pt idx="30">
                  <c:v>4.0848099999999974</c:v>
                </c:pt>
                <c:pt idx="31">
                  <c:v>5.8183099999999985</c:v>
                </c:pt>
                <c:pt idx="32">
                  <c:v>4.2666000000000004</c:v>
                </c:pt>
                <c:pt idx="33">
                  <c:v>4.8427899999999982</c:v>
                </c:pt>
                <c:pt idx="34">
                  <c:v>3.5409300000000012</c:v>
                </c:pt>
                <c:pt idx="35">
                  <c:v>3.3535300000000001</c:v>
                </c:pt>
                <c:pt idx="36">
                  <c:v>1.8110599999999999</c:v>
                </c:pt>
                <c:pt idx="37">
                  <c:v>5.2009400000000001</c:v>
                </c:pt>
                <c:pt idx="38">
                  <c:v>5.6435499999999985</c:v>
                </c:pt>
                <c:pt idx="39">
                  <c:v>3.0245300000000013</c:v>
                </c:pt>
                <c:pt idx="40">
                  <c:v>4.2527600000000003</c:v>
                </c:pt>
                <c:pt idx="41">
                  <c:v>2.669649999999999</c:v>
                </c:pt>
                <c:pt idx="42">
                  <c:v>3.5884900000000002</c:v>
                </c:pt>
                <c:pt idx="43">
                  <c:v>2.50231</c:v>
                </c:pt>
                <c:pt idx="44">
                  <c:v>2.1166699999999983</c:v>
                </c:pt>
                <c:pt idx="47">
                  <c:v>2.5556699999999983</c:v>
                </c:pt>
                <c:pt idx="48">
                  <c:v>2.6273100000000014</c:v>
                </c:pt>
                <c:pt idx="49">
                  <c:v>1.4631099999999995</c:v>
                </c:pt>
                <c:pt idx="50">
                  <c:v>4.3037000000000001</c:v>
                </c:pt>
                <c:pt idx="51">
                  <c:v>5.3399799999999997</c:v>
                </c:pt>
                <c:pt idx="52">
                  <c:v>3.3472300000000001</c:v>
                </c:pt>
                <c:pt idx="53">
                  <c:v>5.4319900000000025</c:v>
                </c:pt>
                <c:pt idx="54">
                  <c:v>1.8154299999999994</c:v>
                </c:pt>
                <c:pt idx="55">
                  <c:v>4.3060200000000002</c:v>
                </c:pt>
                <c:pt idx="56">
                  <c:v>3.1216699999999991</c:v>
                </c:pt>
                <c:pt idx="57">
                  <c:v>3.7271600000000014</c:v>
                </c:pt>
                <c:pt idx="58">
                  <c:v>3.65699</c:v>
                </c:pt>
                <c:pt idx="59">
                  <c:v>2.4786699999999988</c:v>
                </c:pt>
                <c:pt idx="60">
                  <c:v>2.00238</c:v>
                </c:pt>
                <c:pt idx="61">
                  <c:v>1.8806800000000001</c:v>
                </c:pt>
                <c:pt idx="62">
                  <c:v>3.1149999999999998</c:v>
                </c:pt>
                <c:pt idx="63">
                  <c:v>1.8334699999999995</c:v>
                </c:pt>
              </c:numCache>
            </c:numRef>
          </c:val>
        </c:ser>
        <c:ser>
          <c:idx val="2"/>
          <c:order val="2"/>
          <c:tx>
            <c:strRef>
              <c:f>Total!$AM$1</c:f>
              <c:strCache>
                <c:ptCount val="1"/>
                <c:pt idx="0">
                  <c:v>Wpavs2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cat>
            <c:numRef>
              <c:f>Total!$C$2:$C$65</c:f>
              <c:numCache>
                <c:formatCode>General</c:formatCode>
                <c:ptCount val="64"/>
                <c:pt idx="0">
                  <c:v>1948</c:v>
                </c:pt>
                <c:pt idx="1">
                  <c:v>1949</c:v>
                </c:pt>
                <c:pt idx="2">
                  <c:v>1950</c:v>
                </c:pt>
                <c:pt idx="3">
                  <c:v>1951</c:v>
                </c:pt>
                <c:pt idx="4">
                  <c:v>1952</c:v>
                </c:pt>
                <c:pt idx="5">
                  <c:v>1953</c:v>
                </c:pt>
                <c:pt idx="6">
                  <c:v>1954</c:v>
                </c:pt>
                <c:pt idx="7">
                  <c:v>1955</c:v>
                </c:pt>
                <c:pt idx="8">
                  <c:v>1956</c:v>
                </c:pt>
                <c:pt idx="9">
                  <c:v>1957</c:v>
                </c:pt>
                <c:pt idx="10">
                  <c:v>1958</c:v>
                </c:pt>
                <c:pt idx="11">
                  <c:v>1959</c:v>
                </c:pt>
                <c:pt idx="12">
                  <c:v>1960</c:v>
                </c:pt>
                <c:pt idx="13">
                  <c:v>1961</c:v>
                </c:pt>
                <c:pt idx="14">
                  <c:v>1962</c:v>
                </c:pt>
                <c:pt idx="15">
                  <c:v>1963</c:v>
                </c:pt>
                <c:pt idx="16">
                  <c:v>1964</c:v>
                </c:pt>
                <c:pt idx="17">
                  <c:v>1965</c:v>
                </c:pt>
                <c:pt idx="18">
                  <c:v>1966</c:v>
                </c:pt>
                <c:pt idx="19">
                  <c:v>1967</c:v>
                </c:pt>
                <c:pt idx="20">
                  <c:v>1968</c:v>
                </c:pt>
                <c:pt idx="21">
                  <c:v>1969</c:v>
                </c:pt>
                <c:pt idx="22">
                  <c:v>1970</c:v>
                </c:pt>
                <c:pt idx="23">
                  <c:v>1971</c:v>
                </c:pt>
                <c:pt idx="24">
                  <c:v>1972</c:v>
                </c:pt>
                <c:pt idx="25">
                  <c:v>1973</c:v>
                </c:pt>
                <c:pt idx="26">
                  <c:v>1974</c:v>
                </c:pt>
                <c:pt idx="27">
                  <c:v>1975</c:v>
                </c:pt>
                <c:pt idx="28">
                  <c:v>1976</c:v>
                </c:pt>
                <c:pt idx="29">
                  <c:v>1977</c:v>
                </c:pt>
                <c:pt idx="30">
                  <c:v>1978</c:v>
                </c:pt>
                <c:pt idx="31">
                  <c:v>1979</c:v>
                </c:pt>
                <c:pt idx="32">
                  <c:v>1980</c:v>
                </c:pt>
                <c:pt idx="33">
                  <c:v>1981</c:v>
                </c:pt>
                <c:pt idx="34">
                  <c:v>1982</c:v>
                </c:pt>
                <c:pt idx="35">
                  <c:v>1983</c:v>
                </c:pt>
                <c:pt idx="36">
                  <c:v>1984</c:v>
                </c:pt>
                <c:pt idx="37">
                  <c:v>1985</c:v>
                </c:pt>
                <c:pt idx="38">
                  <c:v>1986</c:v>
                </c:pt>
                <c:pt idx="39">
                  <c:v>1987</c:v>
                </c:pt>
                <c:pt idx="40">
                  <c:v>1988</c:v>
                </c:pt>
                <c:pt idx="41">
                  <c:v>1989</c:v>
                </c:pt>
                <c:pt idx="42">
                  <c:v>1990</c:v>
                </c:pt>
                <c:pt idx="43">
                  <c:v>1991</c:v>
                </c:pt>
                <c:pt idx="44">
                  <c:v>1992</c:v>
                </c:pt>
                <c:pt idx="45">
                  <c:v>1993</c:v>
                </c:pt>
                <c:pt idx="46">
                  <c:v>1994</c:v>
                </c:pt>
                <c:pt idx="47">
                  <c:v>1995</c:v>
                </c:pt>
                <c:pt idx="48">
                  <c:v>1996</c:v>
                </c:pt>
                <c:pt idx="49">
                  <c:v>1997</c:v>
                </c:pt>
                <c:pt idx="50">
                  <c:v>1998</c:v>
                </c:pt>
                <c:pt idx="51">
                  <c:v>1999</c:v>
                </c:pt>
                <c:pt idx="52">
                  <c:v>2000</c:v>
                </c:pt>
                <c:pt idx="53">
                  <c:v>2001</c:v>
                </c:pt>
                <c:pt idx="54">
                  <c:v>2002</c:v>
                </c:pt>
                <c:pt idx="55">
                  <c:v>2003</c:v>
                </c:pt>
                <c:pt idx="56">
                  <c:v>2004</c:v>
                </c:pt>
                <c:pt idx="57">
                  <c:v>2005</c:v>
                </c:pt>
                <c:pt idx="58">
                  <c:v>2006</c:v>
                </c:pt>
                <c:pt idx="59">
                  <c:v>2007</c:v>
                </c:pt>
                <c:pt idx="60">
                  <c:v>2008</c:v>
                </c:pt>
                <c:pt idx="61">
                  <c:v>2009</c:v>
                </c:pt>
                <c:pt idx="62">
                  <c:v>2010</c:v>
                </c:pt>
                <c:pt idx="63">
                  <c:v>2011</c:v>
                </c:pt>
              </c:numCache>
            </c:numRef>
          </c:cat>
          <c:val>
            <c:numRef>
              <c:f>Total!$AM$2:$AM$65</c:f>
              <c:numCache>
                <c:formatCode>General</c:formatCode>
                <c:ptCount val="64"/>
                <c:pt idx="0">
                  <c:v>0.18059000000000008</c:v>
                </c:pt>
                <c:pt idx="1">
                  <c:v>0.19175</c:v>
                </c:pt>
                <c:pt idx="2">
                  <c:v>0.50312999999999997</c:v>
                </c:pt>
                <c:pt idx="3">
                  <c:v>9.859000000000008E-2</c:v>
                </c:pt>
                <c:pt idx="4">
                  <c:v>1.6984500000000007</c:v>
                </c:pt>
                <c:pt idx="5">
                  <c:v>0.46677000000000002</c:v>
                </c:pt>
                <c:pt idx="6">
                  <c:v>0.13511000000000001</c:v>
                </c:pt>
                <c:pt idx="7">
                  <c:v>0.10068000000000002</c:v>
                </c:pt>
                <c:pt idx="8">
                  <c:v>8.9220000000000063E-2</c:v>
                </c:pt>
                <c:pt idx="9">
                  <c:v>0.35746000000000017</c:v>
                </c:pt>
                <c:pt idx="10">
                  <c:v>0.53722000000000003</c:v>
                </c:pt>
                <c:pt idx="11">
                  <c:v>4.5430000000000012E-2</c:v>
                </c:pt>
                <c:pt idx="12">
                  <c:v>1.8197299999999994</c:v>
                </c:pt>
                <c:pt idx="13">
                  <c:v>0.21241000000000013</c:v>
                </c:pt>
                <c:pt idx="14">
                  <c:v>1.6503800000000006</c:v>
                </c:pt>
                <c:pt idx="15">
                  <c:v>5.4160000000000028E-2</c:v>
                </c:pt>
                <c:pt idx="16">
                  <c:v>0.31850000000000017</c:v>
                </c:pt>
                <c:pt idx="17">
                  <c:v>0.27147000000000016</c:v>
                </c:pt>
                <c:pt idx="18">
                  <c:v>4.993000000000003E-2</c:v>
                </c:pt>
                <c:pt idx="19">
                  <c:v>6.7430000000000004E-2</c:v>
                </c:pt>
                <c:pt idx="20">
                  <c:v>3.9300000000000009E-2</c:v>
                </c:pt>
                <c:pt idx="21">
                  <c:v>0.69969000000000048</c:v>
                </c:pt>
                <c:pt idx="22">
                  <c:v>0.25692000000000015</c:v>
                </c:pt>
                <c:pt idx="23">
                  <c:v>1.0787199999999999</c:v>
                </c:pt>
                <c:pt idx="24">
                  <c:v>0.31132000000000032</c:v>
                </c:pt>
                <c:pt idx="25">
                  <c:v>1.1378899999999998</c:v>
                </c:pt>
                <c:pt idx="26">
                  <c:v>0.5521400000000003</c:v>
                </c:pt>
                <c:pt idx="27">
                  <c:v>7.2400000000000034E-2</c:v>
                </c:pt>
                <c:pt idx="28">
                  <c:v>0.21762000000000001</c:v>
                </c:pt>
                <c:pt idx="29">
                  <c:v>0.50183</c:v>
                </c:pt>
                <c:pt idx="30">
                  <c:v>0.58192999999999973</c:v>
                </c:pt>
                <c:pt idx="31">
                  <c:v>0.19940000000000008</c:v>
                </c:pt>
                <c:pt idx="32">
                  <c:v>1.1257199999999998</c:v>
                </c:pt>
                <c:pt idx="33">
                  <c:v>0.54129000000000005</c:v>
                </c:pt>
                <c:pt idx="34">
                  <c:v>0.1333</c:v>
                </c:pt>
                <c:pt idx="35">
                  <c:v>5.0540000000000002E-2</c:v>
                </c:pt>
                <c:pt idx="36">
                  <c:v>0.43206000000000017</c:v>
                </c:pt>
                <c:pt idx="37">
                  <c:v>0.53795000000000004</c:v>
                </c:pt>
                <c:pt idx="38">
                  <c:v>0.35324</c:v>
                </c:pt>
                <c:pt idx="39">
                  <c:v>0.28762000000000015</c:v>
                </c:pt>
                <c:pt idx="40">
                  <c:v>0.28765000000000002</c:v>
                </c:pt>
                <c:pt idx="41">
                  <c:v>0.52992000000000028</c:v>
                </c:pt>
                <c:pt idx="42">
                  <c:v>2.3183599999999989</c:v>
                </c:pt>
                <c:pt idx="43">
                  <c:v>1.0066999999999995</c:v>
                </c:pt>
                <c:pt idx="44">
                  <c:v>0.30487000000000031</c:v>
                </c:pt>
                <c:pt idx="47">
                  <c:v>0.38754000000000016</c:v>
                </c:pt>
                <c:pt idx="48">
                  <c:v>0.11784</c:v>
                </c:pt>
                <c:pt idx="49">
                  <c:v>0.75769000000000064</c:v>
                </c:pt>
                <c:pt idx="50">
                  <c:v>1.9443000000000001</c:v>
                </c:pt>
                <c:pt idx="51">
                  <c:v>1.94689</c:v>
                </c:pt>
                <c:pt idx="52">
                  <c:v>0.49083000000000016</c:v>
                </c:pt>
                <c:pt idx="53">
                  <c:v>0.25611</c:v>
                </c:pt>
                <c:pt idx="54">
                  <c:v>0.12457000000000004</c:v>
                </c:pt>
                <c:pt idx="55">
                  <c:v>0.47438000000000025</c:v>
                </c:pt>
                <c:pt idx="56">
                  <c:v>0.94155</c:v>
                </c:pt>
                <c:pt idx="57">
                  <c:v>0.42855000000000015</c:v>
                </c:pt>
                <c:pt idx="58">
                  <c:v>1.19784</c:v>
                </c:pt>
                <c:pt idx="59">
                  <c:v>0.26930000000000015</c:v>
                </c:pt>
                <c:pt idx="60">
                  <c:v>0.74124000000000034</c:v>
                </c:pt>
                <c:pt idx="61">
                  <c:v>1.0774899999999998</c:v>
                </c:pt>
                <c:pt idx="62">
                  <c:v>0.13649000000000008</c:v>
                </c:pt>
                <c:pt idx="63">
                  <c:v>0.12157000000000004</c:v>
                </c:pt>
              </c:numCache>
            </c:numRef>
          </c:val>
        </c:ser>
        <c:ser>
          <c:idx val="3"/>
          <c:order val="3"/>
          <c:tx>
            <c:strRef>
              <c:f>Total!$AO$1</c:f>
              <c:strCache>
                <c:ptCount val="1"/>
                <c:pt idx="0">
                  <c:v>Wpavthaw2</c:v>
                </c:pt>
              </c:strCache>
            </c:strRef>
          </c:tx>
          <c:spPr>
            <a:solidFill>
              <a:srgbClr val="8064A2"/>
            </a:solidFill>
            <a:ln w="25400">
              <a:noFill/>
            </a:ln>
          </c:spPr>
          <c:cat>
            <c:numRef>
              <c:f>Total!$C$2:$C$65</c:f>
              <c:numCache>
                <c:formatCode>General</c:formatCode>
                <c:ptCount val="64"/>
                <c:pt idx="0">
                  <c:v>1948</c:v>
                </c:pt>
                <c:pt idx="1">
                  <c:v>1949</c:v>
                </c:pt>
                <c:pt idx="2">
                  <c:v>1950</c:v>
                </c:pt>
                <c:pt idx="3">
                  <c:v>1951</c:v>
                </c:pt>
                <c:pt idx="4">
                  <c:v>1952</c:v>
                </c:pt>
                <c:pt idx="5">
                  <c:v>1953</c:v>
                </c:pt>
                <c:pt idx="6">
                  <c:v>1954</c:v>
                </c:pt>
                <c:pt idx="7">
                  <c:v>1955</c:v>
                </c:pt>
                <c:pt idx="8">
                  <c:v>1956</c:v>
                </c:pt>
                <c:pt idx="9">
                  <c:v>1957</c:v>
                </c:pt>
                <c:pt idx="10">
                  <c:v>1958</c:v>
                </c:pt>
                <c:pt idx="11">
                  <c:v>1959</c:v>
                </c:pt>
                <c:pt idx="12">
                  <c:v>1960</c:v>
                </c:pt>
                <c:pt idx="13">
                  <c:v>1961</c:v>
                </c:pt>
                <c:pt idx="14">
                  <c:v>1962</c:v>
                </c:pt>
                <c:pt idx="15">
                  <c:v>1963</c:v>
                </c:pt>
                <c:pt idx="16">
                  <c:v>1964</c:v>
                </c:pt>
                <c:pt idx="17">
                  <c:v>1965</c:v>
                </c:pt>
                <c:pt idx="18">
                  <c:v>1966</c:v>
                </c:pt>
                <c:pt idx="19">
                  <c:v>1967</c:v>
                </c:pt>
                <c:pt idx="20">
                  <c:v>1968</c:v>
                </c:pt>
                <c:pt idx="21">
                  <c:v>1969</c:v>
                </c:pt>
                <c:pt idx="22">
                  <c:v>1970</c:v>
                </c:pt>
                <c:pt idx="23">
                  <c:v>1971</c:v>
                </c:pt>
                <c:pt idx="24">
                  <c:v>1972</c:v>
                </c:pt>
                <c:pt idx="25">
                  <c:v>1973</c:v>
                </c:pt>
                <c:pt idx="26">
                  <c:v>1974</c:v>
                </c:pt>
                <c:pt idx="27">
                  <c:v>1975</c:v>
                </c:pt>
                <c:pt idx="28">
                  <c:v>1976</c:v>
                </c:pt>
                <c:pt idx="29">
                  <c:v>1977</c:v>
                </c:pt>
                <c:pt idx="30">
                  <c:v>1978</c:v>
                </c:pt>
                <c:pt idx="31">
                  <c:v>1979</c:v>
                </c:pt>
                <c:pt idx="32">
                  <c:v>1980</c:v>
                </c:pt>
                <c:pt idx="33">
                  <c:v>1981</c:v>
                </c:pt>
                <c:pt idx="34">
                  <c:v>1982</c:v>
                </c:pt>
                <c:pt idx="35">
                  <c:v>1983</c:v>
                </c:pt>
                <c:pt idx="36">
                  <c:v>1984</c:v>
                </c:pt>
                <c:pt idx="37">
                  <c:v>1985</c:v>
                </c:pt>
                <c:pt idx="38">
                  <c:v>1986</c:v>
                </c:pt>
                <c:pt idx="39">
                  <c:v>1987</c:v>
                </c:pt>
                <c:pt idx="40">
                  <c:v>1988</c:v>
                </c:pt>
                <c:pt idx="41">
                  <c:v>1989</c:v>
                </c:pt>
                <c:pt idx="42">
                  <c:v>1990</c:v>
                </c:pt>
                <c:pt idx="43">
                  <c:v>1991</c:v>
                </c:pt>
                <c:pt idx="44">
                  <c:v>1992</c:v>
                </c:pt>
                <c:pt idx="45">
                  <c:v>1993</c:v>
                </c:pt>
                <c:pt idx="46">
                  <c:v>1994</c:v>
                </c:pt>
                <c:pt idx="47">
                  <c:v>1995</c:v>
                </c:pt>
                <c:pt idx="48">
                  <c:v>1996</c:v>
                </c:pt>
                <c:pt idx="49">
                  <c:v>1997</c:v>
                </c:pt>
                <c:pt idx="50">
                  <c:v>1998</c:v>
                </c:pt>
                <c:pt idx="51">
                  <c:v>1999</c:v>
                </c:pt>
                <c:pt idx="52">
                  <c:v>2000</c:v>
                </c:pt>
                <c:pt idx="53">
                  <c:v>2001</c:v>
                </c:pt>
                <c:pt idx="54">
                  <c:v>2002</c:v>
                </c:pt>
                <c:pt idx="55">
                  <c:v>2003</c:v>
                </c:pt>
                <c:pt idx="56">
                  <c:v>2004</c:v>
                </c:pt>
                <c:pt idx="57">
                  <c:v>2005</c:v>
                </c:pt>
                <c:pt idx="58">
                  <c:v>2006</c:v>
                </c:pt>
                <c:pt idx="59">
                  <c:v>2007</c:v>
                </c:pt>
                <c:pt idx="60">
                  <c:v>2008</c:v>
                </c:pt>
                <c:pt idx="61">
                  <c:v>2009</c:v>
                </c:pt>
                <c:pt idx="62">
                  <c:v>2010</c:v>
                </c:pt>
                <c:pt idx="63">
                  <c:v>2011</c:v>
                </c:pt>
              </c:numCache>
            </c:numRef>
          </c:cat>
          <c:val>
            <c:numRef>
              <c:f>Total!$AO$2:$AO$65</c:f>
              <c:numCache>
                <c:formatCode>General</c:formatCode>
                <c:ptCount val="64"/>
                <c:pt idx="0">
                  <c:v>6.9990000000000024E-2</c:v>
                </c:pt>
                <c:pt idx="1">
                  <c:v>9.6900000000000028E-2</c:v>
                </c:pt>
                <c:pt idx="2">
                  <c:v>0.20639000000000007</c:v>
                </c:pt>
                <c:pt idx="3">
                  <c:v>0.11453000000000002</c:v>
                </c:pt>
                <c:pt idx="4">
                  <c:v>0.42400000000000015</c:v>
                </c:pt>
                <c:pt idx="5">
                  <c:v>0.18949000000000016</c:v>
                </c:pt>
                <c:pt idx="6">
                  <c:v>0.29703000000000002</c:v>
                </c:pt>
                <c:pt idx="7">
                  <c:v>0.15338000000000004</c:v>
                </c:pt>
                <c:pt idx="8">
                  <c:v>0.15036000000000008</c:v>
                </c:pt>
                <c:pt idx="9">
                  <c:v>0.41386000000000017</c:v>
                </c:pt>
                <c:pt idx="10">
                  <c:v>0.29482000000000025</c:v>
                </c:pt>
                <c:pt idx="11">
                  <c:v>0.11752000000000004</c:v>
                </c:pt>
                <c:pt idx="12">
                  <c:v>2.1070000000000012E-2</c:v>
                </c:pt>
                <c:pt idx="13">
                  <c:v>0.22816999999999998</c:v>
                </c:pt>
                <c:pt idx="14">
                  <c:v>0.46038000000000018</c:v>
                </c:pt>
                <c:pt idx="15">
                  <c:v>5.7660000000000017E-2</c:v>
                </c:pt>
                <c:pt idx="16">
                  <c:v>6.5000000000000032E-3</c:v>
                </c:pt>
                <c:pt idx="17">
                  <c:v>0.68645999999999996</c:v>
                </c:pt>
                <c:pt idx="18">
                  <c:v>9.8030000000000062E-2</c:v>
                </c:pt>
                <c:pt idx="19">
                  <c:v>7.9280000000000031E-2</c:v>
                </c:pt>
                <c:pt idx="20">
                  <c:v>9.4300000000000023E-2</c:v>
                </c:pt>
                <c:pt idx="21">
                  <c:v>4.9240000000000006E-2</c:v>
                </c:pt>
                <c:pt idx="22">
                  <c:v>0.34487000000000018</c:v>
                </c:pt>
                <c:pt idx="23">
                  <c:v>3.6250000000000011E-2</c:v>
                </c:pt>
                <c:pt idx="24">
                  <c:v>5.7300000000000018E-2</c:v>
                </c:pt>
                <c:pt idx="25">
                  <c:v>0.20024000000000008</c:v>
                </c:pt>
                <c:pt idx="26">
                  <c:v>0.11325</c:v>
                </c:pt>
                <c:pt idx="27">
                  <c:v>6.7049999999999998E-2</c:v>
                </c:pt>
                <c:pt idx="28">
                  <c:v>0.18940000000000012</c:v>
                </c:pt>
                <c:pt idx="29">
                  <c:v>6.901000000000003E-2</c:v>
                </c:pt>
                <c:pt idx="30">
                  <c:v>0.25518000000000002</c:v>
                </c:pt>
                <c:pt idx="31">
                  <c:v>0.48717000000000016</c:v>
                </c:pt>
                <c:pt idx="32">
                  <c:v>0.18514000000000008</c:v>
                </c:pt>
                <c:pt idx="33">
                  <c:v>0.12333000000000002</c:v>
                </c:pt>
                <c:pt idx="34">
                  <c:v>0.60890000000000033</c:v>
                </c:pt>
                <c:pt idx="35">
                  <c:v>0.20242000000000004</c:v>
                </c:pt>
                <c:pt idx="36">
                  <c:v>5.1230000000000005E-2</c:v>
                </c:pt>
                <c:pt idx="37">
                  <c:v>0.18259000000000009</c:v>
                </c:pt>
                <c:pt idx="38">
                  <c:v>0.16616999999999998</c:v>
                </c:pt>
                <c:pt idx="39">
                  <c:v>0.21772000000000008</c:v>
                </c:pt>
                <c:pt idx="40">
                  <c:v>3.6190000000000014E-2</c:v>
                </c:pt>
                <c:pt idx="41">
                  <c:v>0.23419000000000001</c:v>
                </c:pt>
                <c:pt idx="42">
                  <c:v>9.2350000000000002E-2</c:v>
                </c:pt>
                <c:pt idx="43">
                  <c:v>0.40482000000000018</c:v>
                </c:pt>
                <c:pt idx="44">
                  <c:v>0.36385000000000017</c:v>
                </c:pt>
                <c:pt idx="47">
                  <c:v>3.2770000000000014E-2</c:v>
                </c:pt>
                <c:pt idx="48">
                  <c:v>2.2000000000000014E-3</c:v>
                </c:pt>
                <c:pt idx="49">
                  <c:v>6.2800000000000022E-2</c:v>
                </c:pt>
                <c:pt idx="50">
                  <c:v>3.0920000000000003E-2</c:v>
                </c:pt>
                <c:pt idx="51">
                  <c:v>0.10424000000000004</c:v>
                </c:pt>
                <c:pt idx="52">
                  <c:v>0.22059000000000001</c:v>
                </c:pt>
                <c:pt idx="53">
                  <c:v>9.606000000000002E-2</c:v>
                </c:pt>
                <c:pt idx="54">
                  <c:v>9.3400000000000028E-3</c:v>
                </c:pt>
                <c:pt idx="55">
                  <c:v>0.20714000000000007</c:v>
                </c:pt>
                <c:pt idx="56">
                  <c:v>0.37997000000000031</c:v>
                </c:pt>
                <c:pt idx="57">
                  <c:v>4.821000000000001E-2</c:v>
                </c:pt>
                <c:pt idx="58">
                  <c:v>2.1660000000000006E-2</c:v>
                </c:pt>
                <c:pt idx="59">
                  <c:v>0.12034</c:v>
                </c:pt>
                <c:pt idx="60">
                  <c:v>6.728000000000002E-2</c:v>
                </c:pt>
                <c:pt idx="61">
                  <c:v>1.0600000000000007E-2</c:v>
                </c:pt>
                <c:pt idx="62">
                  <c:v>2.5070000000000012E-2</c:v>
                </c:pt>
                <c:pt idx="63">
                  <c:v>0.12839</c:v>
                </c:pt>
              </c:numCache>
            </c:numRef>
          </c:val>
        </c:ser>
        <c:gapWidth val="0"/>
        <c:overlap val="100"/>
        <c:axId val="57573376"/>
        <c:axId val="57574912"/>
      </c:barChart>
      <c:catAx>
        <c:axId val="57573376"/>
        <c:scaling>
          <c:orientation val="minMax"/>
        </c:scaling>
        <c:axPos val="b"/>
        <c:numFmt formatCode="General" sourceLinked="1"/>
        <c:majorTickMark val="in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57574912"/>
        <c:crosses val="autoZero"/>
        <c:auto val="1"/>
        <c:lblAlgn val="ctr"/>
        <c:lblOffset val="100"/>
      </c:catAx>
      <c:valAx>
        <c:axId val="57574912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 algn="ctr">
                  <a:defRPr sz="1200" b="0" i="0" u="none" strike="noStrike" baseline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defRPr>
                </a:pPr>
                <a:r>
                  <a:rPr lang="bg-BG" sz="1200" b="0" i="0" u="none" strike="noStrike" baseline="0" dirty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rPr>
                  <a:t>W, </a:t>
                </a:r>
                <a:r>
                  <a:rPr lang="bg-BG" sz="1200" b="0" i="0" u="none" strike="noStrike" baseline="0" dirty="0" smtClean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rPr>
                  <a:t>км</a:t>
                </a:r>
                <a:r>
                  <a:rPr lang="bg-BG" sz="1200" b="0" i="0" u="none" strike="noStrike" baseline="30000" dirty="0" smtClean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rPr>
                  <a:t>3</a:t>
                </a:r>
                <a:r>
                  <a:rPr lang="bg-BG" sz="1200" b="0" i="0" u="none" strike="noStrike" baseline="0" dirty="0">
                    <a:solidFill>
                      <a:srgbClr val="000000"/>
                    </a:solidFill>
                    <a:latin typeface="+mj-lt"/>
                    <a:ea typeface="Calibri"/>
                    <a:cs typeface="Calibri"/>
                  </a:rPr>
                  <a:t>/год</a:t>
                </a:r>
              </a:p>
            </c:rich>
          </c:tx>
          <c:layout>
            <c:manualLayout>
              <c:xMode val="edge"/>
              <c:yMode val="edge"/>
              <c:x val="0.11004231289270691"/>
              <c:y val="4.7321595530172497E-2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in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57573376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plotVisOnly val="1"/>
    <c:dispBlanksAs val="gap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4.9446268264438077E-2"/>
          <c:y val="0.13010425780110821"/>
          <c:w val="0.91999814961882409"/>
          <c:h val="0.70407662583843678"/>
        </c:manualLayout>
      </c:layout>
      <c:barChart>
        <c:barDir val="col"/>
        <c:grouping val="clustered"/>
        <c:ser>
          <c:idx val="1"/>
          <c:order val="0"/>
          <c:spPr>
            <a:solidFill>
              <a:schemeClr val="accent1"/>
            </a:solidFill>
          </c:spPr>
          <c:cat>
            <c:strRef>
              <c:f>Лист1!$C$36:$C$58</c:f>
              <c:strCache>
                <c:ptCount val="23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</c:strCache>
            </c:strRef>
          </c:cat>
          <c:val>
            <c:numRef>
              <c:f>Лист1!$D$36:$D$58</c:f>
              <c:numCache>
                <c:formatCode>General</c:formatCode>
                <c:ptCount val="23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4</c:v>
                </c:pt>
                <c:pt idx="6">
                  <c:v>0</c:v>
                </c:pt>
                <c:pt idx="7">
                  <c:v>4</c:v>
                </c:pt>
                <c:pt idx="8">
                  <c:v>3</c:v>
                </c:pt>
                <c:pt idx="9">
                  <c:v>6</c:v>
                </c:pt>
                <c:pt idx="10">
                  <c:v>17</c:v>
                </c:pt>
                <c:pt idx="11">
                  <c:v>9</c:v>
                </c:pt>
                <c:pt idx="12">
                  <c:v>14</c:v>
                </c:pt>
                <c:pt idx="13">
                  <c:v>4</c:v>
                </c:pt>
                <c:pt idx="14">
                  <c:v>4</c:v>
                </c:pt>
                <c:pt idx="15">
                  <c:v>20</c:v>
                </c:pt>
                <c:pt idx="16">
                  <c:v>8</c:v>
                </c:pt>
                <c:pt idx="17">
                  <c:v>8</c:v>
                </c:pt>
                <c:pt idx="18">
                  <c:v>9</c:v>
                </c:pt>
                <c:pt idx="19">
                  <c:v>17</c:v>
                </c:pt>
                <c:pt idx="20">
                  <c:v>7</c:v>
                </c:pt>
                <c:pt idx="21">
                  <c:v>10</c:v>
                </c:pt>
                <c:pt idx="22">
                  <c:v>10</c:v>
                </c:pt>
              </c:numCache>
            </c:numRef>
          </c:val>
        </c:ser>
        <c:axId val="110096384"/>
        <c:axId val="173021056"/>
      </c:barChart>
      <c:catAx>
        <c:axId val="110096384"/>
        <c:scaling>
          <c:orientation val="minMax"/>
        </c:scaling>
        <c:axPos val="b"/>
        <c:majorGridlines>
          <c:spPr>
            <a:ln>
              <a:solidFill>
                <a:srgbClr val="FFFFFF">
                  <a:lumMod val="85000"/>
                </a:srgbClr>
              </a:solidFill>
            </a:ln>
          </c:spPr>
        </c:majorGridlines>
        <c:numFmt formatCode="General" sourceLinked="1"/>
        <c:tickLblPos val="nextTo"/>
        <c:crossAx val="173021056"/>
        <c:crosses val="autoZero"/>
        <c:auto val="1"/>
        <c:lblAlgn val="ctr"/>
        <c:lblOffset val="100"/>
      </c:catAx>
      <c:valAx>
        <c:axId val="173021056"/>
        <c:scaling>
          <c:orientation val="minMax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i="1"/>
                  <a:t>N</a:t>
                </a:r>
                <a:endParaRPr lang="ru-RU" i="1"/>
              </a:p>
            </c:rich>
          </c:tx>
          <c:layout>
            <c:manualLayout>
              <c:xMode val="edge"/>
              <c:yMode val="edge"/>
              <c:x val="7.5000000000000011E-2"/>
              <c:y val="3.2593686205890912E-2"/>
            </c:manualLayout>
          </c:layout>
        </c:title>
        <c:numFmt formatCode="General" sourceLinked="1"/>
        <c:tickLblPos val="nextTo"/>
        <c:crossAx val="110096384"/>
        <c:crosses val="autoZero"/>
        <c:crossBetween val="between"/>
      </c:valAx>
      <c:spPr>
        <a:ln>
          <a:solidFill>
            <a:schemeClr val="bg1">
              <a:lumMod val="75000"/>
            </a:schemeClr>
          </a:solidFill>
        </a:ln>
      </c:spPr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plotArea>
      <c:layout>
        <c:manualLayout>
          <c:layoutTarget val="inner"/>
          <c:xMode val="edge"/>
          <c:yMode val="edge"/>
          <c:x val="0.20289746568117609"/>
          <c:y val="5.5744754862989083E-2"/>
          <c:w val="0.7594461547128657"/>
          <c:h val="0.66759885503785033"/>
        </c:manualLayout>
      </c:layout>
      <c:barChart>
        <c:barDir val="col"/>
        <c:grouping val="clustered"/>
        <c:ser>
          <c:idx val="0"/>
          <c:order val="0"/>
          <c:tx>
            <c:v>до 1978</c:v>
          </c:tx>
          <c:spPr>
            <a:solidFill>
              <a:srgbClr val="FDD94E"/>
            </a:solidFill>
          </c:spPr>
          <c:val>
            <c:numRef>
              <c:f>'Дон-З'!$B$80:$M$80</c:f>
              <c:numCache>
                <c:formatCode>General</c:formatCode>
                <c:ptCount val="12"/>
                <c:pt idx="0">
                  <c:v>64.960606060606068</c:v>
                </c:pt>
                <c:pt idx="1">
                  <c:v>63.790909090909111</c:v>
                </c:pt>
                <c:pt idx="2">
                  <c:v>238.10606060606051</c:v>
                </c:pt>
                <c:pt idx="3">
                  <c:v>531.1212121212078</c:v>
                </c:pt>
                <c:pt idx="4">
                  <c:v>95.606060606060609</c:v>
                </c:pt>
                <c:pt idx="5">
                  <c:v>73.524242424242445</c:v>
                </c:pt>
                <c:pt idx="6">
                  <c:v>66.433333333333309</c:v>
                </c:pt>
                <c:pt idx="7">
                  <c:v>63.990909090909099</c:v>
                </c:pt>
                <c:pt idx="8">
                  <c:v>60.869696969696641</c:v>
                </c:pt>
                <c:pt idx="9">
                  <c:v>62.712121212121225</c:v>
                </c:pt>
                <c:pt idx="10">
                  <c:v>65.678787878786636</c:v>
                </c:pt>
                <c:pt idx="11">
                  <c:v>71.103030303029655</c:v>
                </c:pt>
              </c:numCache>
            </c:numRef>
          </c:val>
        </c:ser>
        <c:ser>
          <c:idx val="1"/>
          <c:order val="1"/>
          <c:tx>
            <c:v>после 1978</c:v>
          </c:tx>
          <c:spPr>
            <a:solidFill>
              <a:srgbClr val="073779"/>
            </a:solidFill>
          </c:spPr>
          <c:val>
            <c:numRef>
              <c:f>'Дон-З'!$B$81:$M$81</c:f>
              <c:numCache>
                <c:formatCode>General</c:formatCode>
                <c:ptCount val="12"/>
                <c:pt idx="0">
                  <c:v>95.123566308243753</c:v>
                </c:pt>
                <c:pt idx="1">
                  <c:v>96.36031746031756</c:v>
                </c:pt>
                <c:pt idx="2">
                  <c:v>221.2091397849461</c:v>
                </c:pt>
                <c:pt idx="3">
                  <c:v>363.58148148148126</c:v>
                </c:pt>
                <c:pt idx="4">
                  <c:v>115.8692652329749</c:v>
                </c:pt>
                <c:pt idx="5">
                  <c:v>99.961111111111123</c:v>
                </c:pt>
                <c:pt idx="6">
                  <c:v>94.288172043010718</c:v>
                </c:pt>
                <c:pt idx="7">
                  <c:v>90.096146953405011</c:v>
                </c:pt>
                <c:pt idx="8">
                  <c:v>91.837037037037007</c:v>
                </c:pt>
                <c:pt idx="9">
                  <c:v>95.472401433690933</c:v>
                </c:pt>
                <c:pt idx="10">
                  <c:v>95.296296296296276</c:v>
                </c:pt>
                <c:pt idx="11">
                  <c:v>100.12347670250891</c:v>
                </c:pt>
              </c:numCache>
            </c:numRef>
          </c:val>
        </c:ser>
        <c:axId val="121266176"/>
        <c:axId val="121269248"/>
      </c:barChart>
      <c:catAx>
        <c:axId val="1212661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Номер месяца</a:t>
                </a:r>
              </a:p>
            </c:rich>
          </c:tx>
          <c:layout/>
        </c:title>
        <c:tickLblPos val="nextTo"/>
        <c:crossAx val="121269248"/>
        <c:crosses val="autoZero"/>
        <c:auto val="1"/>
        <c:lblAlgn val="ctr"/>
        <c:lblOffset val="100"/>
      </c:catAx>
      <c:valAx>
        <c:axId val="121269248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Расход, м3/с</a:t>
                </a:r>
              </a:p>
            </c:rich>
          </c:tx>
          <c:layout/>
        </c:title>
        <c:numFmt formatCode="General" sourceLinked="1"/>
        <c:tickLblPos val="nextTo"/>
        <c:crossAx val="121266176"/>
        <c:crosses val="autoZero"/>
        <c:crossBetween val="between"/>
        <c:majorUnit val="200"/>
      </c:valAx>
    </c:plotArea>
    <c:legend>
      <c:legendPos val="r"/>
      <c:layout>
        <c:manualLayout>
          <c:xMode val="edge"/>
          <c:yMode val="edge"/>
          <c:x val="0.70312503474690502"/>
          <c:y val="0.18867734047041809"/>
          <c:w val="0.21999798239285123"/>
          <c:h val="0.29533117284406624"/>
        </c:manualLayout>
      </c:layout>
      <c:overlay val="1"/>
      <c:spPr>
        <a:solidFill>
          <a:srgbClr val="FFFFFF"/>
        </a:solidFill>
      </c:spPr>
    </c:legend>
    <c:plotVisOnly val="1"/>
    <c:dispBlanksAs val="gap"/>
  </c:chart>
  <c:spPr>
    <a:solidFill>
      <a:schemeClr val="lt1"/>
    </a:solidFill>
    <a:ln w="25400" cap="flat" cmpd="sng" algn="ctr">
      <a:solidFill>
        <a:srgbClr val="FF0000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plotArea>
      <c:layout>
        <c:manualLayout>
          <c:layoutTarget val="inner"/>
          <c:xMode val="edge"/>
          <c:yMode val="edge"/>
          <c:x val="0.19622535309207909"/>
          <c:y val="9.0256753402805312E-2"/>
          <c:w val="0.77461476316696698"/>
          <c:h val="0.6410328740133806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D6D6D6"/>
            </a:solidFill>
            <a:ln>
              <a:noFill/>
            </a:ln>
          </c:spPr>
          <c:val>
            <c:numRef>
              <c:f>'Дон-З'!$B$34:$M$34</c:f>
              <c:numCache>
                <c:formatCode>General</c:formatCode>
                <c:ptCount val="12"/>
                <c:pt idx="0">
                  <c:v>65.2</c:v>
                </c:pt>
                <c:pt idx="1">
                  <c:v>69.099999999999994</c:v>
                </c:pt>
                <c:pt idx="2">
                  <c:v>478</c:v>
                </c:pt>
                <c:pt idx="3">
                  <c:v>288</c:v>
                </c:pt>
                <c:pt idx="4">
                  <c:v>108</c:v>
                </c:pt>
                <c:pt idx="5">
                  <c:v>89.7</c:v>
                </c:pt>
                <c:pt idx="6">
                  <c:v>98.8</c:v>
                </c:pt>
                <c:pt idx="7">
                  <c:v>87.7</c:v>
                </c:pt>
                <c:pt idx="8">
                  <c:v>82.8</c:v>
                </c:pt>
                <c:pt idx="9">
                  <c:v>83.4</c:v>
                </c:pt>
                <c:pt idx="10">
                  <c:v>88.2</c:v>
                </c:pt>
                <c:pt idx="11">
                  <c:v>70.400000000000006</c:v>
                </c:pt>
              </c:numCache>
            </c:numRef>
          </c:val>
        </c:ser>
        <c:axId val="171741952"/>
        <c:axId val="171743872"/>
      </c:barChart>
      <c:catAx>
        <c:axId val="1717419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/>
                  <a:t>Номер месяца</a:t>
                </a:r>
              </a:p>
            </c:rich>
          </c:tx>
          <c:layout/>
        </c:title>
        <c:tickLblPos val="nextTo"/>
        <c:crossAx val="171743872"/>
        <c:crosses val="autoZero"/>
        <c:auto val="1"/>
        <c:lblAlgn val="ctr"/>
        <c:lblOffset val="100"/>
      </c:catAx>
      <c:valAx>
        <c:axId val="17174387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Расход, м3/с</a:t>
                </a:r>
              </a:p>
            </c:rich>
          </c:tx>
          <c:layout/>
        </c:title>
        <c:numFmt formatCode="General" sourceLinked="1"/>
        <c:tickLblPos val="nextTo"/>
        <c:crossAx val="171741952"/>
        <c:crosses val="autoZero"/>
        <c:crossBetween val="between"/>
        <c:majorUnit val="200"/>
      </c:valAx>
    </c:plotArea>
    <c:plotVisOnly val="1"/>
    <c:dispBlanksAs val="gap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3710629921260271E-2"/>
          <c:y val="8.884339633821188E-2"/>
          <c:w val="0.72068447289437165"/>
          <c:h val="0.67258813770219805"/>
        </c:manualLayout>
      </c:layout>
      <c:barChart>
        <c:barDir val="col"/>
        <c:grouping val="clustered"/>
        <c:ser>
          <c:idx val="0"/>
          <c:order val="0"/>
          <c:tx>
            <c:v>1</c:v>
          </c:tx>
          <c:spPr>
            <a:solidFill>
              <a:schemeClr val="accent5"/>
            </a:solidFill>
            <a:ln>
              <a:solidFill>
                <a:srgbClr val="000000"/>
              </a:solidFill>
            </a:ln>
          </c:spPr>
          <c:cat>
            <c:numRef>
              <c:f>'[01-Baltiiski-Q.xlsx]Великая-Пятоново'!$B$1:$J$1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'Дон-З'!$B$76:$I$76</c:f>
              <c:numCache>
                <c:formatCode>0</c:formatCode>
                <c:ptCount val="8"/>
                <c:pt idx="1">
                  <c:v>30.555555555555561</c:v>
                </c:pt>
                <c:pt idx="2">
                  <c:v>58.333333333333343</c:v>
                </c:pt>
                <c:pt idx="3">
                  <c:v>11.11111111111107</c:v>
                </c:pt>
              </c:numCache>
            </c:numRef>
          </c:val>
        </c:ser>
        <c:ser>
          <c:idx val="2"/>
          <c:order val="1"/>
          <c:tx>
            <c:v>2</c:v>
          </c:tx>
          <c:spPr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cat>
            <c:numRef>
              <c:f>'[01-Baltiiski-Q.xlsx]Великая-Пятоново'!$B$1:$J$1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'Дон-З'!$B$78:$I$78</c:f>
              <c:numCache>
                <c:formatCode>0</c:formatCode>
                <c:ptCount val="8"/>
                <c:pt idx="1">
                  <c:v>3.0303030303030267</c:v>
                </c:pt>
                <c:pt idx="2">
                  <c:v>78.787878787878782</c:v>
                </c:pt>
                <c:pt idx="3">
                  <c:v>18.181818181818251</c:v>
                </c:pt>
              </c:numCache>
            </c:numRef>
          </c:val>
        </c:ser>
        <c:ser>
          <c:idx val="1"/>
          <c:order val="2"/>
          <c:tx>
            <c:v>3</c:v>
          </c:tx>
          <c:spPr>
            <a:solidFill>
              <a:srgbClr val="6EC66A"/>
            </a:solidFill>
            <a:ln>
              <a:solidFill>
                <a:srgbClr val="000000"/>
              </a:solidFill>
            </a:ln>
          </c:spPr>
          <c:cat>
            <c:numRef>
              <c:f>'[01-Baltiiski-Q.xlsx]Великая-Пятоново'!$B$1:$J$1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'Дон-З'!$B$77:$I$77</c:f>
              <c:numCache>
                <c:formatCode>General</c:formatCode>
                <c:ptCount val="8"/>
                <c:pt idx="3" formatCode="0">
                  <c:v>0</c:v>
                </c:pt>
                <c:pt idx="4" formatCode="0">
                  <c:v>19.44444444444445</c:v>
                </c:pt>
                <c:pt idx="5" formatCode="0">
                  <c:v>55.555555555555557</c:v>
                </c:pt>
                <c:pt idx="6" formatCode="0">
                  <c:v>25</c:v>
                </c:pt>
              </c:numCache>
            </c:numRef>
          </c:val>
        </c:ser>
        <c:ser>
          <c:idx val="3"/>
          <c:order val="3"/>
          <c:tx>
            <c:v>4</c:v>
          </c:tx>
          <c:spPr>
            <a:solidFill>
              <a:srgbClr val="E6EFD7"/>
            </a:solidFill>
            <a:ln>
              <a:solidFill>
                <a:srgbClr val="000000"/>
              </a:solidFill>
            </a:ln>
          </c:spPr>
          <c:cat>
            <c:numRef>
              <c:f>'[01-Baltiiski-Q.xlsx]Великая-Пятоново'!$B$1:$J$1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'Дон-З'!$B$79:$I$79</c:f>
              <c:numCache>
                <c:formatCode>General</c:formatCode>
                <c:ptCount val="8"/>
                <c:pt idx="3" formatCode="0">
                  <c:v>0</c:v>
                </c:pt>
                <c:pt idx="4" formatCode="0">
                  <c:v>32.258064516129032</c:v>
                </c:pt>
                <c:pt idx="5" formatCode="0">
                  <c:v>64.516129032258064</c:v>
                </c:pt>
                <c:pt idx="6" formatCode="0">
                  <c:v>3.2258064516129052</c:v>
                </c:pt>
              </c:numCache>
            </c:numRef>
          </c:val>
        </c:ser>
        <c:gapWidth val="0"/>
        <c:overlap val="2"/>
        <c:axId val="179446144"/>
        <c:axId val="179448064"/>
      </c:barChart>
      <c:catAx>
        <c:axId val="1794461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Номер месяца</a:t>
                </a:r>
                <a:endParaRPr lang="ru-RU" dirty="0"/>
              </a:p>
            </c:rich>
          </c:tx>
          <c:layout/>
        </c:title>
        <c:numFmt formatCode="General" sourceLinked="1"/>
        <c:tickLblPos val="nextTo"/>
        <c:crossAx val="179448064"/>
        <c:crosses val="autoZero"/>
        <c:auto val="1"/>
        <c:lblAlgn val="ctr"/>
        <c:lblOffset val="100"/>
      </c:catAx>
      <c:valAx>
        <c:axId val="179448064"/>
        <c:scaling>
          <c:orientation val="minMax"/>
          <c:max val="100"/>
        </c:scaling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%</a:t>
                </a:r>
              </a:p>
            </c:rich>
          </c:tx>
          <c:layout>
            <c:manualLayout>
              <c:xMode val="edge"/>
              <c:yMode val="edge"/>
              <c:x val="0.1"/>
              <c:y val="2.5667283392854599E-2"/>
            </c:manualLayout>
          </c:layout>
        </c:title>
        <c:numFmt formatCode="General" sourceLinked="1"/>
        <c:tickLblPos val="nextTo"/>
        <c:crossAx val="179446144"/>
        <c:crosses val="autoZero"/>
        <c:crossBetween val="between"/>
      </c:valAx>
      <c:spPr>
        <a:ln>
          <a:solidFill>
            <a:schemeClr val="bg1">
              <a:lumMod val="85000"/>
            </a:schemeClr>
          </a:solidFill>
        </a:ln>
      </c:spPr>
    </c:plotArea>
    <c:legend>
      <c:legendPos val="r"/>
      <c:layout/>
    </c:legend>
    <c:plotVisOnly val="1"/>
    <c:dispBlanksAs val="gap"/>
  </c:chart>
  <c:spPr>
    <a:solidFill>
      <a:schemeClr val="lt1"/>
    </a:solidFill>
    <a:ln w="25400" cap="flat" cmpd="sng" algn="ctr">
      <a:solidFill>
        <a:srgbClr val="FF0000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8.3710629921260021E-2"/>
          <c:y val="9.932465633576637E-2"/>
          <c:w val="0.7902195747662264"/>
          <c:h val="0.8053494169393226"/>
        </c:manualLayout>
      </c:layout>
      <c:barChart>
        <c:barDir val="col"/>
        <c:grouping val="clustered"/>
        <c:ser>
          <c:idx val="0"/>
          <c:order val="0"/>
          <c:tx>
            <c:v>1</c:v>
          </c:tx>
          <c:spPr>
            <a:solidFill>
              <a:schemeClr val="accent5"/>
            </a:solidFill>
            <a:ln>
              <a:solidFill>
                <a:srgbClr val="000000"/>
              </a:solidFill>
            </a:ln>
          </c:spPr>
          <c:cat>
            <c:numRef>
              <c:f>'Великая-Пятоново'!$B$1:$J$1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'Великая-Пятоново'!$B$76:$J$76</c:f>
              <c:numCache>
                <c:formatCode>0</c:formatCode>
                <c:ptCount val="9"/>
                <c:pt idx="0">
                  <c:v>2.7777777777777826</c:v>
                </c:pt>
                <c:pt idx="1">
                  <c:v>13.888888888888905</c:v>
                </c:pt>
                <c:pt idx="2">
                  <c:v>47.22222222222225</c:v>
                </c:pt>
                <c:pt idx="3">
                  <c:v>36.111111111111107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2"/>
          <c:order val="1"/>
          <c:tx>
            <c:v>2</c:v>
          </c:tx>
          <c:spPr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cat>
            <c:numRef>
              <c:f>'Великая-Пятоново'!$B$1:$J$1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'Великая-Пятоново'!$B$78:$J$78</c:f>
              <c:numCache>
                <c:formatCode>0</c:formatCode>
                <c:ptCount val="9"/>
                <c:pt idx="0">
                  <c:v>0</c:v>
                </c:pt>
                <c:pt idx="1">
                  <c:v>3.125</c:v>
                </c:pt>
                <c:pt idx="2">
                  <c:v>43.75</c:v>
                </c:pt>
                <c:pt idx="3">
                  <c:v>53.125000000000028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1"/>
          <c:order val="2"/>
          <c:tx>
            <c:v>3</c:v>
          </c:tx>
          <c:spPr>
            <a:solidFill>
              <a:srgbClr val="69BC65"/>
            </a:solidFill>
            <a:ln>
              <a:solidFill>
                <a:srgbClr val="000000"/>
              </a:solidFill>
            </a:ln>
          </c:spPr>
          <c:cat>
            <c:numRef>
              <c:f>'Великая-Пятоново'!$B$1:$J$1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'Великая-Пятоново'!$B$77:$J$77</c:f>
              <c:numCache>
                <c:formatCode>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19.44444444444445</c:v>
                </c:pt>
                <c:pt idx="5">
                  <c:v>58.333333333333343</c:v>
                </c:pt>
                <c:pt idx="6">
                  <c:v>22.222222222222161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ser>
          <c:idx val="3"/>
          <c:order val="3"/>
          <c:tx>
            <c:v>4</c:v>
          </c:tx>
          <c:spPr>
            <a:solidFill>
              <a:srgbClr val="DFE6CF"/>
            </a:solidFill>
            <a:ln>
              <a:solidFill>
                <a:srgbClr val="000000"/>
              </a:solidFill>
            </a:ln>
          </c:spPr>
          <c:cat>
            <c:numRef>
              <c:f>'Великая-Пятоново'!$B$1:$J$1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'Великая-Пятоново'!$B$79:$J$79</c:f>
              <c:numCache>
                <c:formatCode>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83.333333333333059</c:v>
                </c:pt>
                <c:pt idx="6">
                  <c:v>5.5555555555555278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</c:ser>
        <c:gapWidth val="0"/>
        <c:overlap val="2"/>
        <c:axId val="179782400"/>
        <c:axId val="179783936"/>
      </c:barChart>
      <c:catAx>
        <c:axId val="179782400"/>
        <c:scaling>
          <c:orientation val="minMax"/>
        </c:scaling>
        <c:axPos val="b"/>
        <c:numFmt formatCode="General" sourceLinked="1"/>
        <c:tickLblPos val="nextTo"/>
        <c:crossAx val="179783936"/>
        <c:crosses val="autoZero"/>
        <c:auto val="1"/>
        <c:lblAlgn val="ctr"/>
        <c:lblOffset val="100"/>
      </c:catAx>
      <c:valAx>
        <c:axId val="179783936"/>
        <c:scaling>
          <c:orientation val="minMax"/>
          <c:max val="100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 i="1"/>
                </a:pPr>
                <a:r>
                  <a:rPr lang="ru-RU" i="1"/>
                  <a:t>%</a:t>
                </a:r>
              </a:p>
            </c:rich>
          </c:tx>
          <c:layout>
            <c:manualLayout>
              <c:xMode val="edge"/>
              <c:yMode val="edge"/>
              <c:x val="0.10439623776010308"/>
              <c:y val="4.1157570820888811E-3"/>
            </c:manualLayout>
          </c:layout>
        </c:title>
        <c:numFmt formatCode="0" sourceLinked="1"/>
        <c:tickLblPos val="nextTo"/>
        <c:crossAx val="179782400"/>
        <c:crosses val="autoZero"/>
        <c:crossBetween val="between"/>
      </c:valAx>
      <c:spPr>
        <a:ln>
          <a:solidFill>
            <a:schemeClr val="bg1">
              <a:lumMod val="8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90304246279870903"/>
          <c:y val="0.24018802606570697"/>
          <c:w val="9.6957537201291508E-2"/>
          <c:h val="0.51962394786858634"/>
        </c:manualLayout>
      </c:layout>
    </c:legend>
    <c:plotVisOnly val="1"/>
    <c:dispBlanksAs val="gap"/>
  </c:chart>
  <c:spPr>
    <a:ln>
      <a:noFill/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8.3710629921260077E-2"/>
          <c:y val="9.9324656335766481E-2"/>
          <c:w val="0.78608092417523667"/>
          <c:h val="0.8053494169393226"/>
        </c:manualLayout>
      </c:layout>
      <c:barChart>
        <c:barDir val="col"/>
        <c:grouping val="clustered"/>
        <c:ser>
          <c:idx val="0"/>
          <c:order val="0"/>
          <c:tx>
            <c:v>1</c:v>
          </c:tx>
          <c:spPr>
            <a:solidFill>
              <a:schemeClr val="accent5"/>
            </a:solidFill>
            <a:ln>
              <a:solidFill>
                <a:srgbClr val="000000"/>
              </a:solidFill>
            </a:ln>
          </c:spPr>
          <c:cat>
            <c:numRef>
              <c:f>'[01-Baltiiski-Q.xlsx]Великая-Пятоново'!$B$1:$J$1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'Ока-Белёв'!$B$76:$J$76</c:f>
              <c:numCache>
                <c:formatCode>0</c:formatCode>
                <c:ptCount val="9"/>
                <c:pt idx="0">
                  <c:v>3.0303030303030289</c:v>
                </c:pt>
                <c:pt idx="1">
                  <c:v>18.181818181818212</c:v>
                </c:pt>
                <c:pt idx="2">
                  <c:v>63.636363636363626</c:v>
                </c:pt>
                <c:pt idx="3">
                  <c:v>12.121212121212109</c:v>
                </c:pt>
                <c:pt idx="4">
                  <c:v>3.0303030303030289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General">
                  <c:v>0</c:v>
                </c:pt>
              </c:numCache>
            </c:numRef>
          </c:val>
        </c:ser>
        <c:ser>
          <c:idx val="2"/>
          <c:order val="1"/>
          <c:tx>
            <c:v>2</c:v>
          </c:tx>
          <c:spPr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cat>
            <c:numRef>
              <c:f>'[01-Baltiiski-Q.xlsx]Великая-Пятоново'!$B$1:$J$1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'Ока-Белёв'!$B$78:$J$78</c:f>
              <c:numCache>
                <c:formatCode>0</c:formatCode>
                <c:ptCount val="9"/>
                <c:pt idx="0">
                  <c:v>0</c:v>
                </c:pt>
                <c:pt idx="1">
                  <c:v>6.25</c:v>
                </c:pt>
                <c:pt idx="2">
                  <c:v>56.25</c:v>
                </c:pt>
                <c:pt idx="3">
                  <c:v>37.5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 formatCode="General">
                  <c:v>0</c:v>
                </c:pt>
              </c:numCache>
            </c:numRef>
          </c:val>
        </c:ser>
        <c:ser>
          <c:idx val="1"/>
          <c:order val="2"/>
          <c:tx>
            <c:v>3</c:v>
          </c:tx>
          <c:spPr>
            <a:solidFill>
              <a:srgbClr val="69BC65"/>
            </a:solidFill>
            <a:ln>
              <a:solidFill>
                <a:srgbClr val="000000"/>
              </a:solidFill>
            </a:ln>
          </c:spPr>
          <c:cat>
            <c:numRef>
              <c:f>'[01-Baltiiski-Q.xlsx]Великая-Пятоново'!$B$1:$J$1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'Ока-Белёв'!$B$77:$J$77</c:f>
              <c:numCache>
                <c:formatCode>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3.125</c:v>
                </c:pt>
                <c:pt idx="4">
                  <c:v>28.125</c:v>
                </c:pt>
                <c:pt idx="5">
                  <c:v>68.75</c:v>
                </c:pt>
                <c:pt idx="6">
                  <c:v>0</c:v>
                </c:pt>
                <c:pt idx="7">
                  <c:v>0</c:v>
                </c:pt>
                <c:pt idx="8" formatCode="General">
                  <c:v>0</c:v>
                </c:pt>
              </c:numCache>
            </c:numRef>
          </c:val>
        </c:ser>
        <c:ser>
          <c:idx val="3"/>
          <c:order val="3"/>
          <c:tx>
            <c:v>4</c:v>
          </c:tx>
          <c:spPr>
            <a:solidFill>
              <a:srgbClr val="DFE6CF"/>
            </a:solidFill>
            <a:ln>
              <a:solidFill>
                <a:srgbClr val="000000"/>
              </a:solidFill>
            </a:ln>
          </c:spPr>
          <c:cat>
            <c:numRef>
              <c:f>'[01-Baltiiski-Q.xlsx]Великая-Пятоново'!$B$1:$J$1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cat>
          <c:val>
            <c:numRef>
              <c:f>'Ока-Белёв'!$B$79:$J$79</c:f>
              <c:numCache>
                <c:formatCode>0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28.947368421052651</c:v>
                </c:pt>
                <c:pt idx="5">
                  <c:v>65.789473684210648</c:v>
                </c:pt>
                <c:pt idx="6">
                  <c:v>5.2631578947368416</c:v>
                </c:pt>
                <c:pt idx="7">
                  <c:v>0</c:v>
                </c:pt>
                <c:pt idx="8" formatCode="General">
                  <c:v>0</c:v>
                </c:pt>
              </c:numCache>
            </c:numRef>
          </c:val>
        </c:ser>
        <c:gapWidth val="0"/>
        <c:overlap val="2"/>
        <c:axId val="179818880"/>
        <c:axId val="179820416"/>
      </c:barChart>
      <c:catAx>
        <c:axId val="179818880"/>
        <c:scaling>
          <c:orientation val="minMax"/>
        </c:scaling>
        <c:axPos val="b"/>
        <c:numFmt formatCode="General" sourceLinked="1"/>
        <c:tickLblPos val="nextTo"/>
        <c:crossAx val="179820416"/>
        <c:crosses val="autoZero"/>
        <c:auto val="1"/>
        <c:lblAlgn val="ctr"/>
        <c:lblOffset val="100"/>
      </c:catAx>
      <c:valAx>
        <c:axId val="179820416"/>
        <c:scaling>
          <c:orientation val="minMax"/>
          <c:max val="100"/>
        </c:scaling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 i="1"/>
                </a:pPr>
                <a:r>
                  <a:rPr lang="ru-RU" i="1"/>
                  <a:t>%</a:t>
                </a:r>
              </a:p>
            </c:rich>
          </c:tx>
          <c:layout>
            <c:manualLayout>
              <c:xMode val="edge"/>
              <c:yMode val="edge"/>
              <c:x val="0.11303411946705602"/>
              <c:y val="4.2998631581308826E-3"/>
            </c:manualLayout>
          </c:layout>
        </c:title>
        <c:numFmt formatCode="0" sourceLinked="1"/>
        <c:tickLblPos val="nextTo"/>
        <c:crossAx val="179818880"/>
        <c:crosses val="autoZero"/>
        <c:crossBetween val="between"/>
      </c:valAx>
      <c:spPr>
        <a:ln>
          <a:solidFill>
            <a:schemeClr val="bg1">
              <a:lumMod val="8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89983448976114866"/>
          <c:y val="0.24240864122753908"/>
          <c:w val="9.582078094285422E-2"/>
          <c:h val="0.51518271754492173"/>
        </c:manualLayout>
      </c:layout>
    </c:legend>
    <c:plotVisOnly val="1"/>
    <c:dispBlanksAs val="gap"/>
  </c:chart>
  <c:spPr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plotArea>
      <c:layout/>
      <c:barChart>
        <c:barDir val="col"/>
        <c:grouping val="clustered"/>
        <c:ser>
          <c:idx val="0"/>
          <c:order val="0"/>
          <c:tx>
            <c:v>1946 – 1977</c:v>
          </c:tx>
          <c:dPt>
            <c:idx val="3"/>
            <c:spPr>
              <a:solidFill>
                <a:schemeClr val="accent1"/>
              </a:solidFill>
            </c:spPr>
          </c:dPt>
          <c:dPt>
            <c:idx val="7"/>
            <c:spPr>
              <a:solidFill>
                <a:srgbClr val="4F81BD"/>
              </a:solidFill>
            </c:spPr>
          </c:dPt>
          <c:dPt>
            <c:idx val="9"/>
            <c:spPr>
              <a:solidFill>
                <a:srgbClr val="4F81BD"/>
              </a:solidFill>
            </c:spPr>
          </c:dPt>
          <c:cat>
            <c:strRef>
              <c:f>NmaxNminY!$BA$3:$BA$13</c:f>
              <c:strCache>
                <c:ptCount val="11"/>
                <c:pt idx="0">
                  <c:v>01-Балтийский</c:v>
                </c:pt>
                <c:pt idx="1">
                  <c:v>02-Баренцево-Беломорский</c:v>
                </c:pt>
                <c:pt idx="2">
                  <c:v>03-Двинско-Печорский</c:v>
                </c:pt>
                <c:pt idx="3">
                  <c:v>05-Донской</c:v>
                </c:pt>
                <c:pt idx="4">
                  <c:v>06-Кубанский</c:v>
                </c:pt>
                <c:pt idx="5">
                  <c:v>07-Западно-Каспийский</c:v>
                </c:pt>
                <c:pt idx="6">
                  <c:v>08-Верхневолжский</c:v>
                </c:pt>
                <c:pt idx="7">
                  <c:v>09-Окский</c:v>
                </c:pt>
                <c:pt idx="8">
                  <c:v>10-Камский</c:v>
                </c:pt>
                <c:pt idx="9">
                  <c:v>11-Нижневолжский</c:v>
                </c:pt>
                <c:pt idx="10">
                  <c:v>12-Уральский</c:v>
                </c:pt>
              </c:strCache>
            </c:strRef>
          </c:cat>
          <c:val>
            <c:numRef>
              <c:f>NmaxNminY!$BB$3:$BB$13</c:f>
              <c:numCache>
                <c:formatCode>0.00</c:formatCode>
                <c:ptCount val="11"/>
                <c:pt idx="0">
                  <c:v>0.66444653704856749</c:v>
                </c:pt>
                <c:pt idx="1">
                  <c:v>0.67167396530163503</c:v>
                </c:pt>
                <c:pt idx="2">
                  <c:v>0.58007041288137828</c:v>
                </c:pt>
                <c:pt idx="3">
                  <c:v>0.52871914933880204</c:v>
                </c:pt>
                <c:pt idx="4">
                  <c:v>0.65503554230468264</c:v>
                </c:pt>
                <c:pt idx="5">
                  <c:v>0.6867123334535693</c:v>
                </c:pt>
                <c:pt idx="6">
                  <c:v>0.5551495708942833</c:v>
                </c:pt>
                <c:pt idx="7">
                  <c:v>0.57876138496867702</c:v>
                </c:pt>
                <c:pt idx="8">
                  <c:v>0.54657955503801903</c:v>
                </c:pt>
                <c:pt idx="9">
                  <c:v>0.44176459870201201</c:v>
                </c:pt>
                <c:pt idx="10">
                  <c:v>0.4265848713427845</c:v>
                </c:pt>
              </c:numCache>
            </c:numRef>
          </c:val>
        </c:ser>
        <c:ser>
          <c:idx val="1"/>
          <c:order val="1"/>
          <c:tx>
            <c:v>1978 – 2015</c:v>
          </c:tx>
          <c:dPt>
            <c:idx val="3"/>
            <c:spPr>
              <a:solidFill>
                <a:srgbClr val="C0504D"/>
              </a:solidFill>
            </c:spPr>
          </c:dPt>
          <c:dPt>
            <c:idx val="7"/>
            <c:spPr>
              <a:solidFill>
                <a:srgbClr val="C0504D"/>
              </a:solidFill>
            </c:spPr>
          </c:dPt>
          <c:dPt>
            <c:idx val="9"/>
            <c:spPr>
              <a:solidFill>
                <a:schemeClr val="accent2"/>
              </a:solidFill>
            </c:spPr>
          </c:dPt>
          <c:cat>
            <c:strRef>
              <c:f>NmaxNminY!$BA$3:$BA$13</c:f>
              <c:strCache>
                <c:ptCount val="11"/>
                <c:pt idx="0">
                  <c:v>01-Балтийский</c:v>
                </c:pt>
                <c:pt idx="1">
                  <c:v>02-Баренцево-Беломорский</c:v>
                </c:pt>
                <c:pt idx="2">
                  <c:v>03-Двинско-Печорский</c:v>
                </c:pt>
                <c:pt idx="3">
                  <c:v>05-Донской</c:v>
                </c:pt>
                <c:pt idx="4">
                  <c:v>06-Кубанский</c:v>
                </c:pt>
                <c:pt idx="5">
                  <c:v>07-Западно-Каспийский</c:v>
                </c:pt>
                <c:pt idx="6">
                  <c:v>08-Верхневолжский</c:v>
                </c:pt>
                <c:pt idx="7">
                  <c:v>09-Окский</c:v>
                </c:pt>
                <c:pt idx="8">
                  <c:v>10-Камский</c:v>
                </c:pt>
                <c:pt idx="9">
                  <c:v>11-Нижневолжский</c:v>
                </c:pt>
                <c:pt idx="10">
                  <c:v>12-Уральский</c:v>
                </c:pt>
              </c:strCache>
            </c:strRef>
          </c:cat>
          <c:val>
            <c:numRef>
              <c:f>NmaxNminY!$BC$3:$BC$13</c:f>
              <c:numCache>
                <c:formatCode>0.00</c:formatCode>
                <c:ptCount val="11"/>
                <c:pt idx="0">
                  <c:v>0.69565990023022628</c:v>
                </c:pt>
                <c:pt idx="1">
                  <c:v>0.68450544901565769</c:v>
                </c:pt>
                <c:pt idx="2">
                  <c:v>0.59744100340544404</c:v>
                </c:pt>
                <c:pt idx="3">
                  <c:v>0.67867319750525734</c:v>
                </c:pt>
                <c:pt idx="4">
                  <c:v>0.69492256057000601</c:v>
                </c:pt>
                <c:pt idx="5">
                  <c:v>0.7091503098316374</c:v>
                </c:pt>
                <c:pt idx="6">
                  <c:v>0.62342071186786396</c:v>
                </c:pt>
                <c:pt idx="7">
                  <c:v>0.724681727965237</c:v>
                </c:pt>
                <c:pt idx="8">
                  <c:v>0.60102615492824596</c:v>
                </c:pt>
                <c:pt idx="9">
                  <c:v>0.57908066808295866</c:v>
                </c:pt>
                <c:pt idx="10">
                  <c:v>0.48287454006276131</c:v>
                </c:pt>
              </c:numCache>
            </c:numRef>
          </c:val>
        </c:ser>
        <c:axId val="295677312"/>
        <c:axId val="295715968"/>
      </c:barChart>
      <c:catAx>
        <c:axId val="295677312"/>
        <c:scaling>
          <c:orientation val="minMax"/>
        </c:scaling>
        <c:axPos val="b"/>
        <c:tickLblPos val="nextTo"/>
        <c:crossAx val="295715968"/>
        <c:crosses val="autoZero"/>
        <c:auto val="1"/>
        <c:lblAlgn val="ctr"/>
        <c:lblOffset val="100"/>
      </c:catAx>
      <c:valAx>
        <c:axId val="295715968"/>
        <c:scaling>
          <c:orientation val="minMax"/>
        </c:scaling>
        <c:axPos val="l"/>
        <c:majorGridlines/>
        <c:numFmt formatCode="0.00" sourceLinked="1"/>
        <c:tickLblPos val="nextTo"/>
        <c:crossAx val="295677312"/>
        <c:crosses val="autoZero"/>
        <c:crossBetween val="between"/>
      </c:valAx>
    </c:plotArea>
    <c:legend>
      <c:legendPos val="b"/>
      <c:layout/>
    </c:legend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Medveditsa-Archadinovskaya</a:t>
            </a:r>
            <a:r>
              <a:rPr lang="en-US" baseline="0"/>
              <a:t> (</a:t>
            </a:r>
            <a:r>
              <a:rPr lang="en-US"/>
              <a:t>1965-1966)</a:t>
            </a:r>
            <a:endParaRPr lang="ru-RU"/>
          </a:p>
        </c:rich>
      </c:tx>
      <c:layout>
        <c:manualLayout>
          <c:xMode val="edge"/>
          <c:yMode val="edge"/>
          <c:x val="0.29315851184153935"/>
          <c:y val="2.446019055836646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8.3135314881638528E-2"/>
          <c:y val="8.9292021933279786E-2"/>
          <c:w val="0.88247838171461312"/>
          <c:h val="0.69081471694552077"/>
        </c:manualLayout>
      </c:layout>
      <c:areaChart>
        <c:grouping val="stacked"/>
        <c:ser>
          <c:idx val="1"/>
          <c:order val="0"/>
          <c:tx>
            <c:v>Q gr (groundwater)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Лист1!$A$2:$A$439</c:f>
              <c:numCache>
                <c:formatCode>m/d/yyyy</c:formatCode>
                <c:ptCount val="438"/>
                <c:pt idx="0">
                  <c:v>23818</c:v>
                </c:pt>
                <c:pt idx="1">
                  <c:v>23819</c:v>
                </c:pt>
                <c:pt idx="2">
                  <c:v>23820</c:v>
                </c:pt>
                <c:pt idx="3">
                  <c:v>23821</c:v>
                </c:pt>
                <c:pt idx="4">
                  <c:v>23822</c:v>
                </c:pt>
                <c:pt idx="5">
                  <c:v>23823</c:v>
                </c:pt>
                <c:pt idx="6">
                  <c:v>23824</c:v>
                </c:pt>
                <c:pt idx="7">
                  <c:v>23825</c:v>
                </c:pt>
                <c:pt idx="8">
                  <c:v>23826</c:v>
                </c:pt>
                <c:pt idx="9">
                  <c:v>23827</c:v>
                </c:pt>
                <c:pt idx="10">
                  <c:v>23828</c:v>
                </c:pt>
                <c:pt idx="11">
                  <c:v>23829</c:v>
                </c:pt>
                <c:pt idx="12">
                  <c:v>23830</c:v>
                </c:pt>
                <c:pt idx="13">
                  <c:v>23831</c:v>
                </c:pt>
                <c:pt idx="14">
                  <c:v>23832</c:v>
                </c:pt>
                <c:pt idx="15">
                  <c:v>23833</c:v>
                </c:pt>
                <c:pt idx="16">
                  <c:v>23834</c:v>
                </c:pt>
                <c:pt idx="17">
                  <c:v>23835</c:v>
                </c:pt>
                <c:pt idx="18">
                  <c:v>23836</c:v>
                </c:pt>
                <c:pt idx="19">
                  <c:v>23837</c:v>
                </c:pt>
                <c:pt idx="20">
                  <c:v>23838</c:v>
                </c:pt>
                <c:pt idx="21">
                  <c:v>23839</c:v>
                </c:pt>
                <c:pt idx="22">
                  <c:v>23840</c:v>
                </c:pt>
                <c:pt idx="23">
                  <c:v>23841</c:v>
                </c:pt>
                <c:pt idx="24">
                  <c:v>23842</c:v>
                </c:pt>
                <c:pt idx="25">
                  <c:v>23843</c:v>
                </c:pt>
                <c:pt idx="26">
                  <c:v>23844</c:v>
                </c:pt>
                <c:pt idx="27">
                  <c:v>23845</c:v>
                </c:pt>
                <c:pt idx="28">
                  <c:v>23846</c:v>
                </c:pt>
                <c:pt idx="29">
                  <c:v>23847</c:v>
                </c:pt>
                <c:pt idx="30">
                  <c:v>23848</c:v>
                </c:pt>
                <c:pt idx="31">
                  <c:v>23849</c:v>
                </c:pt>
                <c:pt idx="32">
                  <c:v>23850</c:v>
                </c:pt>
                <c:pt idx="33">
                  <c:v>23851</c:v>
                </c:pt>
                <c:pt idx="34">
                  <c:v>23852</c:v>
                </c:pt>
                <c:pt idx="35">
                  <c:v>23853</c:v>
                </c:pt>
                <c:pt idx="36">
                  <c:v>23854</c:v>
                </c:pt>
                <c:pt idx="37">
                  <c:v>23855</c:v>
                </c:pt>
                <c:pt idx="38">
                  <c:v>23856</c:v>
                </c:pt>
                <c:pt idx="39">
                  <c:v>23857</c:v>
                </c:pt>
                <c:pt idx="40">
                  <c:v>23858</c:v>
                </c:pt>
                <c:pt idx="41">
                  <c:v>23859</c:v>
                </c:pt>
                <c:pt idx="42">
                  <c:v>23860</c:v>
                </c:pt>
                <c:pt idx="43">
                  <c:v>23861</c:v>
                </c:pt>
                <c:pt idx="44">
                  <c:v>23862</c:v>
                </c:pt>
                <c:pt idx="45">
                  <c:v>23863</c:v>
                </c:pt>
                <c:pt idx="46">
                  <c:v>23864</c:v>
                </c:pt>
                <c:pt idx="47">
                  <c:v>23865</c:v>
                </c:pt>
                <c:pt idx="48">
                  <c:v>23866</c:v>
                </c:pt>
                <c:pt idx="49">
                  <c:v>23867</c:v>
                </c:pt>
                <c:pt idx="50">
                  <c:v>23868</c:v>
                </c:pt>
                <c:pt idx="51">
                  <c:v>23869</c:v>
                </c:pt>
                <c:pt idx="52">
                  <c:v>23870</c:v>
                </c:pt>
                <c:pt idx="53">
                  <c:v>23871</c:v>
                </c:pt>
                <c:pt idx="54">
                  <c:v>23872</c:v>
                </c:pt>
                <c:pt idx="55">
                  <c:v>23873</c:v>
                </c:pt>
                <c:pt idx="56">
                  <c:v>23874</c:v>
                </c:pt>
                <c:pt idx="57">
                  <c:v>23875</c:v>
                </c:pt>
                <c:pt idx="58">
                  <c:v>23876</c:v>
                </c:pt>
                <c:pt idx="59">
                  <c:v>23877</c:v>
                </c:pt>
                <c:pt idx="60">
                  <c:v>23878</c:v>
                </c:pt>
                <c:pt idx="61">
                  <c:v>23879</c:v>
                </c:pt>
                <c:pt idx="62">
                  <c:v>23880</c:v>
                </c:pt>
                <c:pt idx="63">
                  <c:v>23881</c:v>
                </c:pt>
                <c:pt idx="64">
                  <c:v>23882</c:v>
                </c:pt>
                <c:pt idx="65">
                  <c:v>23883</c:v>
                </c:pt>
                <c:pt idx="66">
                  <c:v>23884</c:v>
                </c:pt>
                <c:pt idx="67">
                  <c:v>23885</c:v>
                </c:pt>
                <c:pt idx="68">
                  <c:v>23886</c:v>
                </c:pt>
                <c:pt idx="69">
                  <c:v>23887</c:v>
                </c:pt>
                <c:pt idx="70">
                  <c:v>23888</c:v>
                </c:pt>
                <c:pt idx="71">
                  <c:v>23889</c:v>
                </c:pt>
                <c:pt idx="72">
                  <c:v>23890</c:v>
                </c:pt>
                <c:pt idx="73">
                  <c:v>23891</c:v>
                </c:pt>
                <c:pt idx="74">
                  <c:v>23892</c:v>
                </c:pt>
                <c:pt idx="75">
                  <c:v>23893</c:v>
                </c:pt>
                <c:pt idx="76">
                  <c:v>23894</c:v>
                </c:pt>
                <c:pt idx="77">
                  <c:v>23895</c:v>
                </c:pt>
                <c:pt idx="78">
                  <c:v>23896</c:v>
                </c:pt>
                <c:pt idx="79">
                  <c:v>23897</c:v>
                </c:pt>
                <c:pt idx="80">
                  <c:v>23898</c:v>
                </c:pt>
                <c:pt idx="81">
                  <c:v>23899</c:v>
                </c:pt>
                <c:pt idx="82">
                  <c:v>23900</c:v>
                </c:pt>
                <c:pt idx="83">
                  <c:v>23901</c:v>
                </c:pt>
                <c:pt idx="84">
                  <c:v>23902</c:v>
                </c:pt>
                <c:pt idx="85">
                  <c:v>23903</c:v>
                </c:pt>
                <c:pt idx="86">
                  <c:v>23904</c:v>
                </c:pt>
                <c:pt idx="87">
                  <c:v>23905</c:v>
                </c:pt>
                <c:pt idx="88">
                  <c:v>23906</c:v>
                </c:pt>
                <c:pt idx="89">
                  <c:v>23907</c:v>
                </c:pt>
                <c:pt idx="90">
                  <c:v>23908</c:v>
                </c:pt>
                <c:pt idx="91">
                  <c:v>23909</c:v>
                </c:pt>
                <c:pt idx="92">
                  <c:v>23910</c:v>
                </c:pt>
                <c:pt idx="93">
                  <c:v>23911</c:v>
                </c:pt>
                <c:pt idx="94">
                  <c:v>23912</c:v>
                </c:pt>
                <c:pt idx="95">
                  <c:v>23913</c:v>
                </c:pt>
                <c:pt idx="96">
                  <c:v>23914</c:v>
                </c:pt>
                <c:pt idx="97">
                  <c:v>23915</c:v>
                </c:pt>
                <c:pt idx="98">
                  <c:v>23916</c:v>
                </c:pt>
                <c:pt idx="99">
                  <c:v>23917</c:v>
                </c:pt>
                <c:pt idx="100">
                  <c:v>23918</c:v>
                </c:pt>
                <c:pt idx="101">
                  <c:v>23919</c:v>
                </c:pt>
                <c:pt idx="102">
                  <c:v>23920</c:v>
                </c:pt>
                <c:pt idx="103">
                  <c:v>23921</c:v>
                </c:pt>
                <c:pt idx="104">
                  <c:v>23922</c:v>
                </c:pt>
                <c:pt idx="105">
                  <c:v>23923</c:v>
                </c:pt>
                <c:pt idx="106">
                  <c:v>23924</c:v>
                </c:pt>
                <c:pt idx="107">
                  <c:v>23925</c:v>
                </c:pt>
                <c:pt idx="108">
                  <c:v>23926</c:v>
                </c:pt>
                <c:pt idx="109">
                  <c:v>23927</c:v>
                </c:pt>
                <c:pt idx="110">
                  <c:v>23928</c:v>
                </c:pt>
                <c:pt idx="111">
                  <c:v>23929</c:v>
                </c:pt>
                <c:pt idx="112">
                  <c:v>23930</c:v>
                </c:pt>
                <c:pt idx="113">
                  <c:v>23931</c:v>
                </c:pt>
                <c:pt idx="114">
                  <c:v>23932</c:v>
                </c:pt>
                <c:pt idx="115">
                  <c:v>23933</c:v>
                </c:pt>
                <c:pt idx="116">
                  <c:v>23934</c:v>
                </c:pt>
                <c:pt idx="117">
                  <c:v>23935</c:v>
                </c:pt>
                <c:pt idx="118">
                  <c:v>23936</c:v>
                </c:pt>
                <c:pt idx="119">
                  <c:v>23937</c:v>
                </c:pt>
                <c:pt idx="120">
                  <c:v>23938</c:v>
                </c:pt>
                <c:pt idx="121">
                  <c:v>23939</c:v>
                </c:pt>
                <c:pt idx="122">
                  <c:v>23940</c:v>
                </c:pt>
                <c:pt idx="123">
                  <c:v>23941</c:v>
                </c:pt>
                <c:pt idx="124">
                  <c:v>23942</c:v>
                </c:pt>
                <c:pt idx="125">
                  <c:v>23943</c:v>
                </c:pt>
                <c:pt idx="126">
                  <c:v>23944</c:v>
                </c:pt>
                <c:pt idx="127">
                  <c:v>23945</c:v>
                </c:pt>
                <c:pt idx="128">
                  <c:v>23946</c:v>
                </c:pt>
                <c:pt idx="129">
                  <c:v>23947</c:v>
                </c:pt>
                <c:pt idx="130">
                  <c:v>23948</c:v>
                </c:pt>
                <c:pt idx="131">
                  <c:v>23949</c:v>
                </c:pt>
                <c:pt idx="132">
                  <c:v>23950</c:v>
                </c:pt>
                <c:pt idx="133">
                  <c:v>23951</c:v>
                </c:pt>
                <c:pt idx="134">
                  <c:v>23952</c:v>
                </c:pt>
                <c:pt idx="135">
                  <c:v>23953</c:v>
                </c:pt>
                <c:pt idx="136">
                  <c:v>23954</c:v>
                </c:pt>
                <c:pt idx="137">
                  <c:v>23955</c:v>
                </c:pt>
                <c:pt idx="138">
                  <c:v>23956</c:v>
                </c:pt>
                <c:pt idx="139">
                  <c:v>23957</c:v>
                </c:pt>
                <c:pt idx="140">
                  <c:v>23958</c:v>
                </c:pt>
                <c:pt idx="141">
                  <c:v>23959</c:v>
                </c:pt>
                <c:pt idx="142">
                  <c:v>23960</c:v>
                </c:pt>
                <c:pt idx="143">
                  <c:v>23961</c:v>
                </c:pt>
                <c:pt idx="144">
                  <c:v>23962</c:v>
                </c:pt>
                <c:pt idx="145">
                  <c:v>23963</c:v>
                </c:pt>
                <c:pt idx="146">
                  <c:v>23964</c:v>
                </c:pt>
                <c:pt idx="147">
                  <c:v>23965</c:v>
                </c:pt>
                <c:pt idx="148">
                  <c:v>23966</c:v>
                </c:pt>
                <c:pt idx="149">
                  <c:v>23967</c:v>
                </c:pt>
                <c:pt idx="150">
                  <c:v>23968</c:v>
                </c:pt>
                <c:pt idx="151">
                  <c:v>23969</c:v>
                </c:pt>
                <c:pt idx="152">
                  <c:v>23970</c:v>
                </c:pt>
                <c:pt idx="153">
                  <c:v>23971</c:v>
                </c:pt>
                <c:pt idx="154">
                  <c:v>23972</c:v>
                </c:pt>
                <c:pt idx="155">
                  <c:v>23973</c:v>
                </c:pt>
                <c:pt idx="156">
                  <c:v>23974</c:v>
                </c:pt>
                <c:pt idx="157">
                  <c:v>23975</c:v>
                </c:pt>
                <c:pt idx="158">
                  <c:v>23976</c:v>
                </c:pt>
                <c:pt idx="159">
                  <c:v>23977</c:v>
                </c:pt>
                <c:pt idx="160">
                  <c:v>23978</c:v>
                </c:pt>
                <c:pt idx="161">
                  <c:v>23979</c:v>
                </c:pt>
                <c:pt idx="162">
                  <c:v>23980</c:v>
                </c:pt>
                <c:pt idx="163">
                  <c:v>23981</c:v>
                </c:pt>
                <c:pt idx="164">
                  <c:v>23982</c:v>
                </c:pt>
                <c:pt idx="165">
                  <c:v>23983</c:v>
                </c:pt>
                <c:pt idx="166">
                  <c:v>23984</c:v>
                </c:pt>
                <c:pt idx="167">
                  <c:v>23985</c:v>
                </c:pt>
                <c:pt idx="168">
                  <c:v>23986</c:v>
                </c:pt>
                <c:pt idx="169">
                  <c:v>23987</c:v>
                </c:pt>
                <c:pt idx="170">
                  <c:v>23988</c:v>
                </c:pt>
                <c:pt idx="171">
                  <c:v>23989</c:v>
                </c:pt>
                <c:pt idx="172">
                  <c:v>23990</c:v>
                </c:pt>
                <c:pt idx="173">
                  <c:v>23991</c:v>
                </c:pt>
                <c:pt idx="174">
                  <c:v>23992</c:v>
                </c:pt>
                <c:pt idx="175">
                  <c:v>23993</c:v>
                </c:pt>
                <c:pt idx="176">
                  <c:v>23994</c:v>
                </c:pt>
                <c:pt idx="177">
                  <c:v>23995</c:v>
                </c:pt>
                <c:pt idx="178">
                  <c:v>23996</c:v>
                </c:pt>
                <c:pt idx="179">
                  <c:v>23997</c:v>
                </c:pt>
                <c:pt idx="180">
                  <c:v>23998</c:v>
                </c:pt>
                <c:pt idx="181">
                  <c:v>23999</c:v>
                </c:pt>
                <c:pt idx="182">
                  <c:v>24000</c:v>
                </c:pt>
                <c:pt idx="183">
                  <c:v>24001</c:v>
                </c:pt>
                <c:pt idx="184">
                  <c:v>24002</c:v>
                </c:pt>
                <c:pt idx="185">
                  <c:v>24003</c:v>
                </c:pt>
                <c:pt idx="186">
                  <c:v>24004</c:v>
                </c:pt>
                <c:pt idx="187">
                  <c:v>24005</c:v>
                </c:pt>
                <c:pt idx="188">
                  <c:v>24006</c:v>
                </c:pt>
                <c:pt idx="189">
                  <c:v>24007</c:v>
                </c:pt>
                <c:pt idx="190">
                  <c:v>24008</c:v>
                </c:pt>
                <c:pt idx="191">
                  <c:v>24009</c:v>
                </c:pt>
                <c:pt idx="192">
                  <c:v>24010</c:v>
                </c:pt>
                <c:pt idx="193">
                  <c:v>24011</c:v>
                </c:pt>
                <c:pt idx="194">
                  <c:v>24012</c:v>
                </c:pt>
                <c:pt idx="195">
                  <c:v>24013</c:v>
                </c:pt>
                <c:pt idx="196">
                  <c:v>24014</c:v>
                </c:pt>
                <c:pt idx="197">
                  <c:v>24015</c:v>
                </c:pt>
                <c:pt idx="198">
                  <c:v>24016</c:v>
                </c:pt>
                <c:pt idx="199">
                  <c:v>24017</c:v>
                </c:pt>
                <c:pt idx="200">
                  <c:v>24018</c:v>
                </c:pt>
                <c:pt idx="201">
                  <c:v>24019</c:v>
                </c:pt>
                <c:pt idx="202">
                  <c:v>24020</c:v>
                </c:pt>
                <c:pt idx="203">
                  <c:v>24021</c:v>
                </c:pt>
                <c:pt idx="204">
                  <c:v>24022</c:v>
                </c:pt>
                <c:pt idx="205">
                  <c:v>24023</c:v>
                </c:pt>
                <c:pt idx="206">
                  <c:v>24024</c:v>
                </c:pt>
                <c:pt idx="207">
                  <c:v>24025</c:v>
                </c:pt>
                <c:pt idx="208">
                  <c:v>24026</c:v>
                </c:pt>
                <c:pt idx="209">
                  <c:v>24027</c:v>
                </c:pt>
                <c:pt idx="210">
                  <c:v>24028</c:v>
                </c:pt>
                <c:pt idx="211">
                  <c:v>24029</c:v>
                </c:pt>
                <c:pt idx="212">
                  <c:v>24030</c:v>
                </c:pt>
                <c:pt idx="213">
                  <c:v>24031</c:v>
                </c:pt>
                <c:pt idx="214">
                  <c:v>24032</c:v>
                </c:pt>
                <c:pt idx="215">
                  <c:v>24033</c:v>
                </c:pt>
                <c:pt idx="216">
                  <c:v>24034</c:v>
                </c:pt>
                <c:pt idx="217">
                  <c:v>24035</c:v>
                </c:pt>
                <c:pt idx="218">
                  <c:v>24036</c:v>
                </c:pt>
                <c:pt idx="219">
                  <c:v>24037</c:v>
                </c:pt>
                <c:pt idx="220">
                  <c:v>24038</c:v>
                </c:pt>
                <c:pt idx="221">
                  <c:v>24039</c:v>
                </c:pt>
                <c:pt idx="222">
                  <c:v>24040</c:v>
                </c:pt>
                <c:pt idx="223">
                  <c:v>24041</c:v>
                </c:pt>
                <c:pt idx="224">
                  <c:v>24042</c:v>
                </c:pt>
                <c:pt idx="225">
                  <c:v>24043</c:v>
                </c:pt>
                <c:pt idx="226">
                  <c:v>24044</c:v>
                </c:pt>
                <c:pt idx="227">
                  <c:v>24045</c:v>
                </c:pt>
                <c:pt idx="228">
                  <c:v>24046</c:v>
                </c:pt>
                <c:pt idx="229">
                  <c:v>24047</c:v>
                </c:pt>
                <c:pt idx="230">
                  <c:v>24048</c:v>
                </c:pt>
                <c:pt idx="231">
                  <c:v>24049</c:v>
                </c:pt>
                <c:pt idx="232">
                  <c:v>24050</c:v>
                </c:pt>
                <c:pt idx="233">
                  <c:v>24051</c:v>
                </c:pt>
                <c:pt idx="234">
                  <c:v>24052</c:v>
                </c:pt>
                <c:pt idx="235">
                  <c:v>24053</c:v>
                </c:pt>
                <c:pt idx="236">
                  <c:v>24054</c:v>
                </c:pt>
                <c:pt idx="237">
                  <c:v>24055</c:v>
                </c:pt>
                <c:pt idx="238">
                  <c:v>24056</c:v>
                </c:pt>
                <c:pt idx="239">
                  <c:v>24057</c:v>
                </c:pt>
                <c:pt idx="240">
                  <c:v>24058</c:v>
                </c:pt>
                <c:pt idx="241">
                  <c:v>24059</c:v>
                </c:pt>
                <c:pt idx="242">
                  <c:v>24060</c:v>
                </c:pt>
                <c:pt idx="243">
                  <c:v>24061</c:v>
                </c:pt>
                <c:pt idx="244">
                  <c:v>24062</c:v>
                </c:pt>
                <c:pt idx="245">
                  <c:v>24063</c:v>
                </c:pt>
                <c:pt idx="246">
                  <c:v>24064</c:v>
                </c:pt>
                <c:pt idx="247">
                  <c:v>24065</c:v>
                </c:pt>
                <c:pt idx="248">
                  <c:v>24066</c:v>
                </c:pt>
                <c:pt idx="249">
                  <c:v>24067</c:v>
                </c:pt>
                <c:pt idx="250">
                  <c:v>24068</c:v>
                </c:pt>
                <c:pt idx="251">
                  <c:v>24069</c:v>
                </c:pt>
                <c:pt idx="252">
                  <c:v>24070</c:v>
                </c:pt>
                <c:pt idx="253">
                  <c:v>24071</c:v>
                </c:pt>
                <c:pt idx="254">
                  <c:v>24072</c:v>
                </c:pt>
                <c:pt idx="255">
                  <c:v>24073</c:v>
                </c:pt>
                <c:pt idx="256">
                  <c:v>24074</c:v>
                </c:pt>
                <c:pt idx="257">
                  <c:v>24075</c:v>
                </c:pt>
                <c:pt idx="258">
                  <c:v>24076</c:v>
                </c:pt>
                <c:pt idx="259">
                  <c:v>24077</c:v>
                </c:pt>
                <c:pt idx="260">
                  <c:v>24078</c:v>
                </c:pt>
                <c:pt idx="261">
                  <c:v>24079</c:v>
                </c:pt>
                <c:pt idx="262">
                  <c:v>24080</c:v>
                </c:pt>
                <c:pt idx="263">
                  <c:v>24081</c:v>
                </c:pt>
                <c:pt idx="264">
                  <c:v>24082</c:v>
                </c:pt>
                <c:pt idx="265">
                  <c:v>24083</c:v>
                </c:pt>
                <c:pt idx="266">
                  <c:v>24084</c:v>
                </c:pt>
                <c:pt idx="267">
                  <c:v>24085</c:v>
                </c:pt>
                <c:pt idx="268">
                  <c:v>24086</c:v>
                </c:pt>
                <c:pt idx="269">
                  <c:v>24087</c:v>
                </c:pt>
                <c:pt idx="270">
                  <c:v>24088</c:v>
                </c:pt>
                <c:pt idx="271">
                  <c:v>24089</c:v>
                </c:pt>
                <c:pt idx="272">
                  <c:v>24090</c:v>
                </c:pt>
                <c:pt idx="273">
                  <c:v>24091</c:v>
                </c:pt>
                <c:pt idx="274">
                  <c:v>24092</c:v>
                </c:pt>
                <c:pt idx="275">
                  <c:v>24093</c:v>
                </c:pt>
                <c:pt idx="276">
                  <c:v>24094</c:v>
                </c:pt>
                <c:pt idx="277">
                  <c:v>24095</c:v>
                </c:pt>
                <c:pt idx="278">
                  <c:v>24096</c:v>
                </c:pt>
                <c:pt idx="279">
                  <c:v>24097</c:v>
                </c:pt>
                <c:pt idx="280">
                  <c:v>24098</c:v>
                </c:pt>
                <c:pt idx="281">
                  <c:v>24099</c:v>
                </c:pt>
                <c:pt idx="282">
                  <c:v>24100</c:v>
                </c:pt>
                <c:pt idx="283">
                  <c:v>24101</c:v>
                </c:pt>
                <c:pt idx="284">
                  <c:v>24102</c:v>
                </c:pt>
                <c:pt idx="285">
                  <c:v>24103</c:v>
                </c:pt>
                <c:pt idx="286">
                  <c:v>24104</c:v>
                </c:pt>
                <c:pt idx="287">
                  <c:v>24105</c:v>
                </c:pt>
                <c:pt idx="288">
                  <c:v>24106</c:v>
                </c:pt>
                <c:pt idx="289">
                  <c:v>24107</c:v>
                </c:pt>
                <c:pt idx="290">
                  <c:v>24108</c:v>
                </c:pt>
                <c:pt idx="291">
                  <c:v>24109</c:v>
                </c:pt>
                <c:pt idx="292">
                  <c:v>24110</c:v>
                </c:pt>
                <c:pt idx="293">
                  <c:v>24111</c:v>
                </c:pt>
                <c:pt idx="294">
                  <c:v>24112</c:v>
                </c:pt>
                <c:pt idx="295">
                  <c:v>24113</c:v>
                </c:pt>
                <c:pt idx="296">
                  <c:v>24114</c:v>
                </c:pt>
                <c:pt idx="297">
                  <c:v>24115</c:v>
                </c:pt>
                <c:pt idx="298">
                  <c:v>24116</c:v>
                </c:pt>
                <c:pt idx="299">
                  <c:v>24117</c:v>
                </c:pt>
                <c:pt idx="300">
                  <c:v>24118</c:v>
                </c:pt>
                <c:pt idx="301">
                  <c:v>24119</c:v>
                </c:pt>
                <c:pt idx="302">
                  <c:v>24120</c:v>
                </c:pt>
                <c:pt idx="303">
                  <c:v>24121</c:v>
                </c:pt>
                <c:pt idx="304">
                  <c:v>24122</c:v>
                </c:pt>
                <c:pt idx="305">
                  <c:v>24123</c:v>
                </c:pt>
                <c:pt idx="306">
                  <c:v>24124</c:v>
                </c:pt>
                <c:pt idx="307">
                  <c:v>24125</c:v>
                </c:pt>
                <c:pt idx="308">
                  <c:v>24126</c:v>
                </c:pt>
                <c:pt idx="309">
                  <c:v>24127</c:v>
                </c:pt>
                <c:pt idx="310">
                  <c:v>24128</c:v>
                </c:pt>
                <c:pt idx="311">
                  <c:v>24129</c:v>
                </c:pt>
                <c:pt idx="312">
                  <c:v>24130</c:v>
                </c:pt>
                <c:pt idx="313">
                  <c:v>24131</c:v>
                </c:pt>
                <c:pt idx="314">
                  <c:v>24132</c:v>
                </c:pt>
                <c:pt idx="315">
                  <c:v>24133</c:v>
                </c:pt>
                <c:pt idx="316">
                  <c:v>24134</c:v>
                </c:pt>
                <c:pt idx="317">
                  <c:v>24135</c:v>
                </c:pt>
                <c:pt idx="318">
                  <c:v>24136</c:v>
                </c:pt>
                <c:pt idx="319">
                  <c:v>24137</c:v>
                </c:pt>
                <c:pt idx="320">
                  <c:v>24138</c:v>
                </c:pt>
                <c:pt idx="321">
                  <c:v>24139</c:v>
                </c:pt>
                <c:pt idx="322">
                  <c:v>24140</c:v>
                </c:pt>
                <c:pt idx="323">
                  <c:v>24141</c:v>
                </c:pt>
                <c:pt idx="324">
                  <c:v>24142</c:v>
                </c:pt>
                <c:pt idx="325">
                  <c:v>24143</c:v>
                </c:pt>
                <c:pt idx="326">
                  <c:v>24144</c:v>
                </c:pt>
                <c:pt idx="327">
                  <c:v>24145</c:v>
                </c:pt>
                <c:pt idx="328">
                  <c:v>24146</c:v>
                </c:pt>
                <c:pt idx="329">
                  <c:v>24147</c:v>
                </c:pt>
                <c:pt idx="330">
                  <c:v>24148</c:v>
                </c:pt>
                <c:pt idx="331">
                  <c:v>24149</c:v>
                </c:pt>
                <c:pt idx="332">
                  <c:v>24150</c:v>
                </c:pt>
                <c:pt idx="333">
                  <c:v>24151</c:v>
                </c:pt>
                <c:pt idx="334">
                  <c:v>24152</c:v>
                </c:pt>
                <c:pt idx="335">
                  <c:v>24153</c:v>
                </c:pt>
                <c:pt idx="336">
                  <c:v>24154</c:v>
                </c:pt>
                <c:pt idx="337">
                  <c:v>24155</c:v>
                </c:pt>
                <c:pt idx="338">
                  <c:v>24156</c:v>
                </c:pt>
                <c:pt idx="339">
                  <c:v>24157</c:v>
                </c:pt>
                <c:pt idx="340">
                  <c:v>24158</c:v>
                </c:pt>
                <c:pt idx="341">
                  <c:v>24159</c:v>
                </c:pt>
                <c:pt idx="342">
                  <c:v>24160</c:v>
                </c:pt>
                <c:pt idx="343">
                  <c:v>24161</c:v>
                </c:pt>
                <c:pt idx="344">
                  <c:v>24162</c:v>
                </c:pt>
                <c:pt idx="345">
                  <c:v>24163</c:v>
                </c:pt>
                <c:pt idx="346">
                  <c:v>24164</c:v>
                </c:pt>
                <c:pt idx="347">
                  <c:v>24165</c:v>
                </c:pt>
                <c:pt idx="348">
                  <c:v>24166</c:v>
                </c:pt>
                <c:pt idx="349">
                  <c:v>24167</c:v>
                </c:pt>
                <c:pt idx="350">
                  <c:v>24168</c:v>
                </c:pt>
                <c:pt idx="351">
                  <c:v>24169</c:v>
                </c:pt>
                <c:pt idx="352">
                  <c:v>24170</c:v>
                </c:pt>
                <c:pt idx="353">
                  <c:v>24171</c:v>
                </c:pt>
                <c:pt idx="354">
                  <c:v>24172</c:v>
                </c:pt>
                <c:pt idx="355">
                  <c:v>24173</c:v>
                </c:pt>
                <c:pt idx="356">
                  <c:v>24174</c:v>
                </c:pt>
                <c:pt idx="357">
                  <c:v>24175</c:v>
                </c:pt>
                <c:pt idx="358">
                  <c:v>24176</c:v>
                </c:pt>
                <c:pt idx="359">
                  <c:v>24177</c:v>
                </c:pt>
              </c:numCache>
            </c:numRef>
          </c:cat>
          <c:val>
            <c:numRef>
              <c:f>Пробный_гидрограф!$C$15326:$C$15714</c:f>
              <c:numCache>
                <c:formatCode>General</c:formatCode>
                <c:ptCount val="389"/>
                <c:pt idx="0">
                  <c:v>39.120000000000012</c:v>
                </c:pt>
                <c:pt idx="1">
                  <c:v>37.339999999999996</c:v>
                </c:pt>
                <c:pt idx="2">
                  <c:v>35.57</c:v>
                </c:pt>
                <c:pt idx="3">
                  <c:v>33.790000000000013</c:v>
                </c:pt>
                <c:pt idx="4">
                  <c:v>32.01</c:v>
                </c:pt>
                <c:pt idx="5">
                  <c:v>30.23</c:v>
                </c:pt>
                <c:pt idx="6">
                  <c:v>28.45</c:v>
                </c:pt>
                <c:pt idx="7">
                  <c:v>26.67</c:v>
                </c:pt>
                <c:pt idx="8">
                  <c:v>24.9</c:v>
                </c:pt>
                <c:pt idx="9">
                  <c:v>23.12</c:v>
                </c:pt>
                <c:pt idx="10">
                  <c:v>21.34</c:v>
                </c:pt>
                <c:pt idx="11">
                  <c:v>19.559999999999999</c:v>
                </c:pt>
                <c:pt idx="12">
                  <c:v>17.779999999999987</c:v>
                </c:pt>
                <c:pt idx="13">
                  <c:v>16</c:v>
                </c:pt>
                <c:pt idx="14">
                  <c:v>14.229999999999999</c:v>
                </c:pt>
                <c:pt idx="15">
                  <c:v>12.450000000000006</c:v>
                </c:pt>
                <c:pt idx="16">
                  <c:v>10.67</c:v>
                </c:pt>
                <c:pt idx="17">
                  <c:v>8.89</c:v>
                </c:pt>
                <c:pt idx="18">
                  <c:v>7.1099999999999985</c:v>
                </c:pt>
                <c:pt idx="19">
                  <c:v>5.33</c:v>
                </c:pt>
                <c:pt idx="20">
                  <c:v>3.56</c:v>
                </c:pt>
                <c:pt idx="21">
                  <c:v>0</c:v>
                </c:pt>
                <c:pt idx="22">
                  <c:v>2.3299999999999987</c:v>
                </c:pt>
                <c:pt idx="23">
                  <c:v>4.67</c:v>
                </c:pt>
                <c:pt idx="24">
                  <c:v>7</c:v>
                </c:pt>
                <c:pt idx="25">
                  <c:v>9.34</c:v>
                </c:pt>
                <c:pt idx="26">
                  <c:v>11.67</c:v>
                </c:pt>
                <c:pt idx="27">
                  <c:v>14.01</c:v>
                </c:pt>
                <c:pt idx="28">
                  <c:v>16.34</c:v>
                </c:pt>
                <c:pt idx="29">
                  <c:v>18.670000000000005</c:v>
                </c:pt>
                <c:pt idx="30">
                  <c:v>21.01</c:v>
                </c:pt>
                <c:pt idx="31">
                  <c:v>23.34</c:v>
                </c:pt>
                <c:pt idx="32">
                  <c:v>25.68</c:v>
                </c:pt>
                <c:pt idx="33">
                  <c:v>28.01</c:v>
                </c:pt>
                <c:pt idx="34">
                  <c:v>30.35</c:v>
                </c:pt>
                <c:pt idx="35">
                  <c:v>32.68</c:v>
                </c:pt>
                <c:pt idx="36">
                  <c:v>35.01</c:v>
                </c:pt>
                <c:pt idx="37">
                  <c:v>37.349999999999994</c:v>
                </c:pt>
                <c:pt idx="38">
                  <c:v>39.68</c:v>
                </c:pt>
                <c:pt idx="39">
                  <c:v>42.02</c:v>
                </c:pt>
                <c:pt idx="40">
                  <c:v>44.349999999999994</c:v>
                </c:pt>
                <c:pt idx="41">
                  <c:v>46.690000000000012</c:v>
                </c:pt>
                <c:pt idx="42">
                  <c:v>49.02</c:v>
                </c:pt>
                <c:pt idx="43">
                  <c:v>51.349999999999994</c:v>
                </c:pt>
                <c:pt idx="44">
                  <c:v>53.690000000000012</c:v>
                </c:pt>
                <c:pt idx="45">
                  <c:v>56.02</c:v>
                </c:pt>
                <c:pt idx="46">
                  <c:v>58.36</c:v>
                </c:pt>
                <c:pt idx="47">
                  <c:v>60.690000000000012</c:v>
                </c:pt>
                <c:pt idx="48">
                  <c:v>63.03</c:v>
                </c:pt>
                <c:pt idx="49">
                  <c:v>65.36</c:v>
                </c:pt>
                <c:pt idx="50">
                  <c:v>67.69</c:v>
                </c:pt>
                <c:pt idx="51">
                  <c:v>70.03</c:v>
                </c:pt>
                <c:pt idx="52">
                  <c:v>72.36</c:v>
                </c:pt>
                <c:pt idx="53">
                  <c:v>74.7</c:v>
                </c:pt>
                <c:pt idx="54">
                  <c:v>77.03</c:v>
                </c:pt>
                <c:pt idx="55">
                  <c:v>81.7</c:v>
                </c:pt>
                <c:pt idx="56">
                  <c:v>80.2</c:v>
                </c:pt>
                <c:pt idx="57">
                  <c:v>78</c:v>
                </c:pt>
                <c:pt idx="58">
                  <c:v>76.5</c:v>
                </c:pt>
                <c:pt idx="59">
                  <c:v>75</c:v>
                </c:pt>
                <c:pt idx="60">
                  <c:v>75</c:v>
                </c:pt>
                <c:pt idx="61">
                  <c:v>75</c:v>
                </c:pt>
                <c:pt idx="62">
                  <c:v>74.2</c:v>
                </c:pt>
                <c:pt idx="63">
                  <c:v>72.7</c:v>
                </c:pt>
                <c:pt idx="64">
                  <c:v>72</c:v>
                </c:pt>
                <c:pt idx="65">
                  <c:v>71.2</c:v>
                </c:pt>
                <c:pt idx="66">
                  <c:v>72</c:v>
                </c:pt>
                <c:pt idx="67">
                  <c:v>72.73</c:v>
                </c:pt>
                <c:pt idx="68">
                  <c:v>74.2</c:v>
                </c:pt>
                <c:pt idx="69">
                  <c:v>74.2</c:v>
                </c:pt>
                <c:pt idx="70">
                  <c:v>74.2</c:v>
                </c:pt>
                <c:pt idx="71">
                  <c:v>74.2</c:v>
                </c:pt>
                <c:pt idx="72">
                  <c:v>74.2</c:v>
                </c:pt>
                <c:pt idx="73">
                  <c:v>72.7</c:v>
                </c:pt>
                <c:pt idx="74">
                  <c:v>72</c:v>
                </c:pt>
                <c:pt idx="75">
                  <c:v>71.2</c:v>
                </c:pt>
                <c:pt idx="76">
                  <c:v>70.5</c:v>
                </c:pt>
                <c:pt idx="77">
                  <c:v>69.8</c:v>
                </c:pt>
                <c:pt idx="78">
                  <c:v>68.3</c:v>
                </c:pt>
                <c:pt idx="79">
                  <c:v>66.900000000000006</c:v>
                </c:pt>
                <c:pt idx="80">
                  <c:v>65.400000000000006</c:v>
                </c:pt>
                <c:pt idx="81">
                  <c:v>64</c:v>
                </c:pt>
                <c:pt idx="82">
                  <c:v>62.6</c:v>
                </c:pt>
                <c:pt idx="83">
                  <c:v>61.1</c:v>
                </c:pt>
                <c:pt idx="84">
                  <c:v>59.7</c:v>
                </c:pt>
                <c:pt idx="85">
                  <c:v>58.3</c:v>
                </c:pt>
                <c:pt idx="86">
                  <c:v>56.9</c:v>
                </c:pt>
                <c:pt idx="87">
                  <c:v>55.5</c:v>
                </c:pt>
                <c:pt idx="88">
                  <c:v>55.5</c:v>
                </c:pt>
                <c:pt idx="89">
                  <c:v>54.9</c:v>
                </c:pt>
                <c:pt idx="90">
                  <c:v>53.5</c:v>
                </c:pt>
                <c:pt idx="91">
                  <c:v>52.1</c:v>
                </c:pt>
                <c:pt idx="92">
                  <c:v>51.4</c:v>
                </c:pt>
                <c:pt idx="93">
                  <c:v>50.1</c:v>
                </c:pt>
                <c:pt idx="94">
                  <c:v>49.4</c:v>
                </c:pt>
                <c:pt idx="95">
                  <c:v>49.4</c:v>
                </c:pt>
                <c:pt idx="96">
                  <c:v>50.1</c:v>
                </c:pt>
                <c:pt idx="97">
                  <c:v>49.4</c:v>
                </c:pt>
                <c:pt idx="98">
                  <c:v>48.7</c:v>
                </c:pt>
                <c:pt idx="99">
                  <c:v>48.1</c:v>
                </c:pt>
                <c:pt idx="100">
                  <c:v>48.1</c:v>
                </c:pt>
                <c:pt idx="101">
                  <c:v>47.4</c:v>
                </c:pt>
                <c:pt idx="102">
                  <c:v>46.7</c:v>
                </c:pt>
                <c:pt idx="103">
                  <c:v>46.7</c:v>
                </c:pt>
                <c:pt idx="104">
                  <c:v>46</c:v>
                </c:pt>
                <c:pt idx="105">
                  <c:v>45.4</c:v>
                </c:pt>
                <c:pt idx="106">
                  <c:v>45.4</c:v>
                </c:pt>
                <c:pt idx="107">
                  <c:v>45.4</c:v>
                </c:pt>
                <c:pt idx="108">
                  <c:v>44.7</c:v>
                </c:pt>
                <c:pt idx="109">
                  <c:v>44</c:v>
                </c:pt>
                <c:pt idx="110">
                  <c:v>43.4</c:v>
                </c:pt>
                <c:pt idx="111">
                  <c:v>43.4</c:v>
                </c:pt>
                <c:pt idx="112">
                  <c:v>43.4</c:v>
                </c:pt>
                <c:pt idx="113">
                  <c:v>42.1</c:v>
                </c:pt>
                <c:pt idx="114">
                  <c:v>42.1</c:v>
                </c:pt>
                <c:pt idx="115">
                  <c:v>41.4</c:v>
                </c:pt>
                <c:pt idx="116">
                  <c:v>41.4</c:v>
                </c:pt>
                <c:pt idx="117">
                  <c:v>40.700000000000003</c:v>
                </c:pt>
                <c:pt idx="118">
                  <c:v>40.700000000000003</c:v>
                </c:pt>
                <c:pt idx="119">
                  <c:v>40.700000000000003</c:v>
                </c:pt>
                <c:pt idx="120">
                  <c:v>40.83</c:v>
                </c:pt>
                <c:pt idx="121">
                  <c:v>40.949999999999996</c:v>
                </c:pt>
                <c:pt idx="122">
                  <c:v>41.08</c:v>
                </c:pt>
                <c:pt idx="123">
                  <c:v>41.21</c:v>
                </c:pt>
                <c:pt idx="124">
                  <c:v>41.339999999999996</c:v>
                </c:pt>
                <c:pt idx="125">
                  <c:v>41.46</c:v>
                </c:pt>
                <c:pt idx="126">
                  <c:v>41.59</c:v>
                </c:pt>
                <c:pt idx="127">
                  <c:v>41.720000000000013</c:v>
                </c:pt>
                <c:pt idx="128">
                  <c:v>41.849999999999994</c:v>
                </c:pt>
                <c:pt idx="129">
                  <c:v>42.1</c:v>
                </c:pt>
                <c:pt idx="130">
                  <c:v>40.700000000000003</c:v>
                </c:pt>
                <c:pt idx="131">
                  <c:v>40.1</c:v>
                </c:pt>
                <c:pt idx="132">
                  <c:v>39.4</c:v>
                </c:pt>
                <c:pt idx="133">
                  <c:v>38.800000000000004</c:v>
                </c:pt>
                <c:pt idx="134">
                  <c:v>38.800000000000004</c:v>
                </c:pt>
                <c:pt idx="135">
                  <c:v>38.800000000000004</c:v>
                </c:pt>
                <c:pt idx="136">
                  <c:v>38.1</c:v>
                </c:pt>
                <c:pt idx="137">
                  <c:v>37.4</c:v>
                </c:pt>
                <c:pt idx="138">
                  <c:v>36.1</c:v>
                </c:pt>
                <c:pt idx="139">
                  <c:v>36.1</c:v>
                </c:pt>
                <c:pt idx="140">
                  <c:v>36.1</c:v>
                </c:pt>
                <c:pt idx="141">
                  <c:v>35.5</c:v>
                </c:pt>
                <c:pt idx="142">
                  <c:v>34.1</c:v>
                </c:pt>
                <c:pt idx="143">
                  <c:v>33.5</c:v>
                </c:pt>
                <c:pt idx="144">
                  <c:v>33.5</c:v>
                </c:pt>
                <c:pt idx="145">
                  <c:v>32.800000000000004</c:v>
                </c:pt>
                <c:pt idx="146">
                  <c:v>32.800000000000004</c:v>
                </c:pt>
                <c:pt idx="147">
                  <c:v>32.200000000000003</c:v>
                </c:pt>
                <c:pt idx="148">
                  <c:v>32.200000000000003</c:v>
                </c:pt>
                <c:pt idx="149">
                  <c:v>31.5</c:v>
                </c:pt>
                <c:pt idx="150">
                  <c:v>31.5</c:v>
                </c:pt>
                <c:pt idx="151">
                  <c:v>31.5</c:v>
                </c:pt>
                <c:pt idx="152">
                  <c:v>31.5</c:v>
                </c:pt>
                <c:pt idx="153">
                  <c:v>30.9</c:v>
                </c:pt>
                <c:pt idx="154">
                  <c:v>31.1</c:v>
                </c:pt>
                <c:pt idx="155">
                  <c:v>31.5</c:v>
                </c:pt>
                <c:pt idx="156">
                  <c:v>31.93</c:v>
                </c:pt>
                <c:pt idx="157">
                  <c:v>32.800000000000004</c:v>
                </c:pt>
                <c:pt idx="158">
                  <c:v>33.270000000000003</c:v>
                </c:pt>
                <c:pt idx="159">
                  <c:v>33.74</c:v>
                </c:pt>
                <c:pt idx="160">
                  <c:v>34.21</c:v>
                </c:pt>
                <c:pt idx="161">
                  <c:v>34.690000000000012</c:v>
                </c:pt>
                <c:pt idx="162">
                  <c:v>35.160000000000011</c:v>
                </c:pt>
                <c:pt idx="163">
                  <c:v>35.630000000000003</c:v>
                </c:pt>
                <c:pt idx="164">
                  <c:v>36.1</c:v>
                </c:pt>
                <c:pt idx="165">
                  <c:v>36.57</c:v>
                </c:pt>
                <c:pt idx="166">
                  <c:v>37.04</c:v>
                </c:pt>
                <c:pt idx="167">
                  <c:v>37.51</c:v>
                </c:pt>
                <c:pt idx="168">
                  <c:v>37.99</c:v>
                </c:pt>
                <c:pt idx="169">
                  <c:v>38.46</c:v>
                </c:pt>
                <c:pt idx="170">
                  <c:v>39.4</c:v>
                </c:pt>
                <c:pt idx="171">
                  <c:v>39.83</c:v>
                </c:pt>
                <c:pt idx="172">
                  <c:v>40.700000000000003</c:v>
                </c:pt>
                <c:pt idx="173">
                  <c:v>40.700000000000003</c:v>
                </c:pt>
                <c:pt idx="174">
                  <c:v>40.700000000000003</c:v>
                </c:pt>
                <c:pt idx="175">
                  <c:v>40.700000000000003</c:v>
                </c:pt>
                <c:pt idx="176">
                  <c:v>40.1</c:v>
                </c:pt>
                <c:pt idx="177">
                  <c:v>39.4</c:v>
                </c:pt>
                <c:pt idx="178">
                  <c:v>38.800000000000004</c:v>
                </c:pt>
                <c:pt idx="179">
                  <c:v>38.57</c:v>
                </c:pt>
                <c:pt idx="180">
                  <c:v>38.1</c:v>
                </c:pt>
                <c:pt idx="181">
                  <c:v>38.1</c:v>
                </c:pt>
                <c:pt idx="182">
                  <c:v>37.4</c:v>
                </c:pt>
                <c:pt idx="183">
                  <c:v>36.800000000000004</c:v>
                </c:pt>
                <c:pt idx="184">
                  <c:v>36.1</c:v>
                </c:pt>
                <c:pt idx="185">
                  <c:v>36.1</c:v>
                </c:pt>
                <c:pt idx="186">
                  <c:v>36.1</c:v>
                </c:pt>
                <c:pt idx="187">
                  <c:v>36.33</c:v>
                </c:pt>
                <c:pt idx="188">
                  <c:v>36.800000000000004</c:v>
                </c:pt>
                <c:pt idx="189">
                  <c:v>36.800000000000004</c:v>
                </c:pt>
                <c:pt idx="190">
                  <c:v>36.800000000000004</c:v>
                </c:pt>
                <c:pt idx="191">
                  <c:v>36.800000000000004</c:v>
                </c:pt>
                <c:pt idx="192">
                  <c:v>37</c:v>
                </c:pt>
                <c:pt idx="193">
                  <c:v>37.4</c:v>
                </c:pt>
                <c:pt idx="194">
                  <c:v>37.630000000000003</c:v>
                </c:pt>
                <c:pt idx="195">
                  <c:v>38.1</c:v>
                </c:pt>
                <c:pt idx="196">
                  <c:v>37.4</c:v>
                </c:pt>
                <c:pt idx="197">
                  <c:v>37.630000000000003</c:v>
                </c:pt>
                <c:pt idx="198">
                  <c:v>38.1</c:v>
                </c:pt>
                <c:pt idx="199">
                  <c:v>38.620000000000012</c:v>
                </c:pt>
                <c:pt idx="200">
                  <c:v>39.14</c:v>
                </c:pt>
                <c:pt idx="201">
                  <c:v>39.660000000000011</c:v>
                </c:pt>
                <c:pt idx="202">
                  <c:v>40.700000000000003</c:v>
                </c:pt>
                <c:pt idx="203">
                  <c:v>40.700000000000003</c:v>
                </c:pt>
                <c:pt idx="204">
                  <c:v>40.700000000000003</c:v>
                </c:pt>
                <c:pt idx="205">
                  <c:v>41.290000000000013</c:v>
                </c:pt>
                <c:pt idx="206">
                  <c:v>41.89</c:v>
                </c:pt>
                <c:pt idx="207">
                  <c:v>42.48</c:v>
                </c:pt>
                <c:pt idx="208">
                  <c:v>43.08</c:v>
                </c:pt>
                <c:pt idx="209">
                  <c:v>43.67</c:v>
                </c:pt>
                <c:pt idx="210">
                  <c:v>44.27</c:v>
                </c:pt>
                <c:pt idx="211">
                  <c:v>44.86</c:v>
                </c:pt>
                <c:pt idx="212">
                  <c:v>45.46</c:v>
                </c:pt>
                <c:pt idx="213">
                  <c:v>46.05</c:v>
                </c:pt>
                <c:pt idx="214">
                  <c:v>46.64</c:v>
                </c:pt>
                <c:pt idx="215">
                  <c:v>47.24</c:v>
                </c:pt>
                <c:pt idx="216">
                  <c:v>47.83</c:v>
                </c:pt>
                <c:pt idx="217">
                  <c:v>48.43</c:v>
                </c:pt>
                <c:pt idx="218">
                  <c:v>49.02</c:v>
                </c:pt>
                <c:pt idx="219">
                  <c:v>49.620000000000012</c:v>
                </c:pt>
                <c:pt idx="220">
                  <c:v>50.21</c:v>
                </c:pt>
                <c:pt idx="221">
                  <c:v>51.4</c:v>
                </c:pt>
                <c:pt idx="222">
                  <c:v>52.1</c:v>
                </c:pt>
                <c:pt idx="223">
                  <c:v>52.1</c:v>
                </c:pt>
                <c:pt idx="224">
                  <c:v>52.1</c:v>
                </c:pt>
                <c:pt idx="225">
                  <c:v>52.1</c:v>
                </c:pt>
                <c:pt idx="226">
                  <c:v>52.1</c:v>
                </c:pt>
                <c:pt idx="227">
                  <c:v>52.1</c:v>
                </c:pt>
                <c:pt idx="228">
                  <c:v>52.1</c:v>
                </c:pt>
                <c:pt idx="229">
                  <c:v>52.1</c:v>
                </c:pt>
                <c:pt idx="230">
                  <c:v>51.4</c:v>
                </c:pt>
                <c:pt idx="231">
                  <c:v>51.4</c:v>
                </c:pt>
                <c:pt idx="232">
                  <c:v>51.4</c:v>
                </c:pt>
                <c:pt idx="233">
                  <c:v>52.1</c:v>
                </c:pt>
                <c:pt idx="234">
                  <c:v>52.8</c:v>
                </c:pt>
                <c:pt idx="235">
                  <c:v>52.1</c:v>
                </c:pt>
                <c:pt idx="236">
                  <c:v>52.8</c:v>
                </c:pt>
                <c:pt idx="237">
                  <c:v>52.8</c:v>
                </c:pt>
                <c:pt idx="238">
                  <c:v>53.27</c:v>
                </c:pt>
                <c:pt idx="239">
                  <c:v>54.2</c:v>
                </c:pt>
                <c:pt idx="240">
                  <c:v>54.2</c:v>
                </c:pt>
                <c:pt idx="241">
                  <c:v>54.2</c:v>
                </c:pt>
                <c:pt idx="242">
                  <c:v>54.2</c:v>
                </c:pt>
                <c:pt idx="243">
                  <c:v>52.8</c:v>
                </c:pt>
                <c:pt idx="244">
                  <c:v>52.1</c:v>
                </c:pt>
                <c:pt idx="245">
                  <c:v>52.1</c:v>
                </c:pt>
                <c:pt idx="246">
                  <c:v>51.4</c:v>
                </c:pt>
                <c:pt idx="247">
                  <c:v>52.1</c:v>
                </c:pt>
                <c:pt idx="248">
                  <c:v>52.87</c:v>
                </c:pt>
                <c:pt idx="249">
                  <c:v>53.63</c:v>
                </c:pt>
                <c:pt idx="250">
                  <c:v>54.4</c:v>
                </c:pt>
                <c:pt idx="251">
                  <c:v>55.17</c:v>
                </c:pt>
                <c:pt idx="252">
                  <c:v>55.93</c:v>
                </c:pt>
                <c:pt idx="253">
                  <c:v>56.7</c:v>
                </c:pt>
                <c:pt idx="254">
                  <c:v>57.47</c:v>
                </c:pt>
                <c:pt idx="255">
                  <c:v>59</c:v>
                </c:pt>
                <c:pt idx="256">
                  <c:v>58.3</c:v>
                </c:pt>
                <c:pt idx="257">
                  <c:v>58.760000000000012</c:v>
                </c:pt>
                <c:pt idx="258">
                  <c:v>59.220000000000013</c:v>
                </c:pt>
                <c:pt idx="259">
                  <c:v>59.68</c:v>
                </c:pt>
                <c:pt idx="260">
                  <c:v>60.15</c:v>
                </c:pt>
                <c:pt idx="261">
                  <c:v>60.61</c:v>
                </c:pt>
                <c:pt idx="262">
                  <c:v>61.07</c:v>
                </c:pt>
                <c:pt idx="263">
                  <c:v>61.53</c:v>
                </c:pt>
                <c:pt idx="264">
                  <c:v>61.99</c:v>
                </c:pt>
                <c:pt idx="265">
                  <c:v>62.449999999999996</c:v>
                </c:pt>
                <c:pt idx="266">
                  <c:v>62.92</c:v>
                </c:pt>
                <c:pt idx="267">
                  <c:v>63.379999999999995</c:v>
                </c:pt>
                <c:pt idx="268">
                  <c:v>63.839999999999996</c:v>
                </c:pt>
                <c:pt idx="269">
                  <c:v>64.3</c:v>
                </c:pt>
                <c:pt idx="270">
                  <c:v>64.760000000000005</c:v>
                </c:pt>
                <c:pt idx="271">
                  <c:v>65.22</c:v>
                </c:pt>
                <c:pt idx="272">
                  <c:v>65.679999999999978</c:v>
                </c:pt>
                <c:pt idx="273">
                  <c:v>66.149999999999991</c:v>
                </c:pt>
                <c:pt idx="274">
                  <c:v>66.61</c:v>
                </c:pt>
                <c:pt idx="275">
                  <c:v>67.069999999999993</c:v>
                </c:pt>
                <c:pt idx="276">
                  <c:v>67.53</c:v>
                </c:pt>
                <c:pt idx="277">
                  <c:v>67.989999999999995</c:v>
                </c:pt>
                <c:pt idx="278">
                  <c:v>68.45</c:v>
                </c:pt>
                <c:pt idx="279">
                  <c:v>68.92</c:v>
                </c:pt>
                <c:pt idx="280">
                  <c:v>69.38</c:v>
                </c:pt>
                <c:pt idx="281">
                  <c:v>69.84</c:v>
                </c:pt>
                <c:pt idx="282">
                  <c:v>70.3</c:v>
                </c:pt>
                <c:pt idx="283">
                  <c:v>70.760000000000005</c:v>
                </c:pt>
                <c:pt idx="284">
                  <c:v>71.22</c:v>
                </c:pt>
                <c:pt idx="285">
                  <c:v>71.679999999999978</c:v>
                </c:pt>
                <c:pt idx="286">
                  <c:v>72.149999999999991</c:v>
                </c:pt>
                <c:pt idx="287">
                  <c:v>72.61</c:v>
                </c:pt>
                <c:pt idx="288">
                  <c:v>73.069999999999993</c:v>
                </c:pt>
                <c:pt idx="289">
                  <c:v>73.53</c:v>
                </c:pt>
                <c:pt idx="290">
                  <c:v>73.989999999999995</c:v>
                </c:pt>
                <c:pt idx="291">
                  <c:v>74.45</c:v>
                </c:pt>
                <c:pt idx="292">
                  <c:v>74.92</c:v>
                </c:pt>
                <c:pt idx="293">
                  <c:v>75.38</c:v>
                </c:pt>
                <c:pt idx="294">
                  <c:v>76.3</c:v>
                </c:pt>
                <c:pt idx="295">
                  <c:v>74.3</c:v>
                </c:pt>
                <c:pt idx="296">
                  <c:v>69.7</c:v>
                </c:pt>
                <c:pt idx="297">
                  <c:v>69.400000000000006</c:v>
                </c:pt>
                <c:pt idx="298">
                  <c:v>69.099999999999994</c:v>
                </c:pt>
                <c:pt idx="299">
                  <c:v>68.8</c:v>
                </c:pt>
                <c:pt idx="300">
                  <c:v>68.5</c:v>
                </c:pt>
                <c:pt idx="301">
                  <c:v>68.2</c:v>
                </c:pt>
                <c:pt idx="302">
                  <c:v>67.599999999999994</c:v>
                </c:pt>
                <c:pt idx="303">
                  <c:v>59.8</c:v>
                </c:pt>
                <c:pt idx="304">
                  <c:v>56.2</c:v>
                </c:pt>
                <c:pt idx="305">
                  <c:v>54.4</c:v>
                </c:pt>
                <c:pt idx="306">
                  <c:v>53.6</c:v>
                </c:pt>
                <c:pt idx="307">
                  <c:v>53.7</c:v>
                </c:pt>
                <c:pt idx="308">
                  <c:v>54.33</c:v>
                </c:pt>
                <c:pt idx="309">
                  <c:v>54.97</c:v>
                </c:pt>
                <c:pt idx="310">
                  <c:v>55.6</c:v>
                </c:pt>
                <c:pt idx="311">
                  <c:v>56.230000000000011</c:v>
                </c:pt>
                <c:pt idx="312">
                  <c:v>56.87</c:v>
                </c:pt>
                <c:pt idx="313">
                  <c:v>57.5</c:v>
                </c:pt>
                <c:pt idx="314">
                  <c:v>58.13</c:v>
                </c:pt>
                <c:pt idx="315">
                  <c:v>59.4</c:v>
                </c:pt>
                <c:pt idx="316">
                  <c:v>57.6</c:v>
                </c:pt>
                <c:pt idx="317">
                  <c:v>58.03</c:v>
                </c:pt>
                <c:pt idx="318">
                  <c:v>58.9</c:v>
                </c:pt>
                <c:pt idx="319">
                  <c:v>59.4</c:v>
                </c:pt>
                <c:pt idx="320">
                  <c:v>59.08</c:v>
                </c:pt>
                <c:pt idx="321">
                  <c:v>58.75</c:v>
                </c:pt>
                <c:pt idx="322">
                  <c:v>58.1</c:v>
                </c:pt>
                <c:pt idx="323">
                  <c:v>56.2</c:v>
                </c:pt>
                <c:pt idx="324">
                  <c:v>56.6</c:v>
                </c:pt>
                <c:pt idx="325">
                  <c:v>56.6</c:v>
                </c:pt>
                <c:pt idx="326">
                  <c:v>56</c:v>
                </c:pt>
                <c:pt idx="327">
                  <c:v>53.6</c:v>
                </c:pt>
                <c:pt idx="328">
                  <c:v>52.9</c:v>
                </c:pt>
                <c:pt idx="329">
                  <c:v>52.7</c:v>
                </c:pt>
                <c:pt idx="330">
                  <c:v>53.3</c:v>
                </c:pt>
                <c:pt idx="331">
                  <c:v>51.7</c:v>
                </c:pt>
                <c:pt idx="332">
                  <c:v>50.7</c:v>
                </c:pt>
                <c:pt idx="333">
                  <c:v>50.3</c:v>
                </c:pt>
                <c:pt idx="334">
                  <c:v>50.7</c:v>
                </c:pt>
                <c:pt idx="335">
                  <c:v>51.24</c:v>
                </c:pt>
                <c:pt idx="336">
                  <c:v>51.790000000000013</c:v>
                </c:pt>
                <c:pt idx="337">
                  <c:v>52.33</c:v>
                </c:pt>
                <c:pt idx="338">
                  <c:v>52.879999999999995</c:v>
                </c:pt>
                <c:pt idx="339">
                  <c:v>53.42</c:v>
                </c:pt>
                <c:pt idx="340">
                  <c:v>53.97</c:v>
                </c:pt>
                <c:pt idx="341">
                  <c:v>54.51</c:v>
                </c:pt>
                <c:pt idx="342">
                  <c:v>55.6</c:v>
                </c:pt>
                <c:pt idx="343">
                  <c:v>55.1</c:v>
                </c:pt>
                <c:pt idx="344">
                  <c:v>53.8</c:v>
                </c:pt>
                <c:pt idx="345">
                  <c:v>53.2</c:v>
                </c:pt>
                <c:pt idx="346">
                  <c:v>52.3</c:v>
                </c:pt>
                <c:pt idx="347">
                  <c:v>51</c:v>
                </c:pt>
                <c:pt idx="348">
                  <c:v>50.5</c:v>
                </c:pt>
                <c:pt idx="349">
                  <c:v>49.3</c:v>
                </c:pt>
                <c:pt idx="350">
                  <c:v>48.8</c:v>
                </c:pt>
                <c:pt idx="351">
                  <c:v>48.4</c:v>
                </c:pt>
                <c:pt idx="352">
                  <c:v>47.9</c:v>
                </c:pt>
                <c:pt idx="353">
                  <c:v>47.1</c:v>
                </c:pt>
                <c:pt idx="354">
                  <c:v>46.7</c:v>
                </c:pt>
                <c:pt idx="355">
                  <c:v>46.7</c:v>
                </c:pt>
                <c:pt idx="356">
                  <c:v>46.3</c:v>
                </c:pt>
                <c:pt idx="357">
                  <c:v>46.3</c:v>
                </c:pt>
                <c:pt idx="358">
                  <c:v>46.3</c:v>
                </c:pt>
                <c:pt idx="359">
                  <c:v>46.3</c:v>
                </c:pt>
                <c:pt idx="360">
                  <c:v>45.5</c:v>
                </c:pt>
                <c:pt idx="361">
                  <c:v>45.5</c:v>
                </c:pt>
                <c:pt idx="362">
                  <c:v>45.1</c:v>
                </c:pt>
                <c:pt idx="363">
                  <c:v>45.1</c:v>
                </c:pt>
                <c:pt idx="364">
                  <c:v>45.1</c:v>
                </c:pt>
                <c:pt idx="365">
                  <c:v>45.1</c:v>
                </c:pt>
                <c:pt idx="366">
                  <c:v>45.1</c:v>
                </c:pt>
                <c:pt idx="367">
                  <c:v>45.5</c:v>
                </c:pt>
                <c:pt idx="368">
                  <c:v>45.5</c:v>
                </c:pt>
                <c:pt idx="369">
                  <c:v>45.5</c:v>
                </c:pt>
                <c:pt idx="370">
                  <c:v>45.5</c:v>
                </c:pt>
                <c:pt idx="371">
                  <c:v>45.5</c:v>
                </c:pt>
                <c:pt idx="372">
                  <c:v>45.1</c:v>
                </c:pt>
                <c:pt idx="373">
                  <c:v>45.1</c:v>
                </c:pt>
                <c:pt idx="374">
                  <c:v>45.1</c:v>
                </c:pt>
                <c:pt idx="375">
                  <c:v>44.7</c:v>
                </c:pt>
                <c:pt idx="376">
                  <c:v>44.3</c:v>
                </c:pt>
                <c:pt idx="377">
                  <c:v>44.3</c:v>
                </c:pt>
                <c:pt idx="378">
                  <c:v>44.3</c:v>
                </c:pt>
                <c:pt idx="379">
                  <c:v>44.53</c:v>
                </c:pt>
                <c:pt idx="380">
                  <c:v>45</c:v>
                </c:pt>
                <c:pt idx="381">
                  <c:v>45</c:v>
                </c:pt>
                <c:pt idx="382">
                  <c:v>45</c:v>
                </c:pt>
                <c:pt idx="383">
                  <c:v>45.1</c:v>
                </c:pt>
                <c:pt idx="384">
                  <c:v>45.3</c:v>
                </c:pt>
                <c:pt idx="385">
                  <c:v>43.6</c:v>
                </c:pt>
                <c:pt idx="386">
                  <c:v>43</c:v>
                </c:pt>
                <c:pt idx="387">
                  <c:v>43.2</c:v>
                </c:pt>
                <c:pt idx="388">
                  <c:v>43.7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4C-489F-914B-003CA65715D3}"/>
            </c:ext>
          </c:extLst>
        </c:ser>
        <c:ser>
          <c:idx val="2"/>
          <c:order val="1"/>
          <c:tx>
            <c:v>Qpol (seasonal flood)</c:v>
          </c:tx>
          <c:spPr>
            <a:solidFill>
              <a:srgbClr val="00B0F0"/>
            </a:solidFill>
            <a:ln>
              <a:noFill/>
            </a:ln>
            <a:effectLst/>
          </c:spPr>
          <c:cat>
            <c:numRef>
              <c:f>Лист1!$A$2:$A$439</c:f>
              <c:numCache>
                <c:formatCode>m/d/yyyy</c:formatCode>
                <c:ptCount val="438"/>
                <c:pt idx="0">
                  <c:v>23818</c:v>
                </c:pt>
                <c:pt idx="1">
                  <c:v>23819</c:v>
                </c:pt>
                <c:pt idx="2">
                  <c:v>23820</c:v>
                </c:pt>
                <c:pt idx="3">
                  <c:v>23821</c:v>
                </c:pt>
                <c:pt idx="4">
                  <c:v>23822</c:v>
                </c:pt>
                <c:pt idx="5">
                  <c:v>23823</c:v>
                </c:pt>
                <c:pt idx="6">
                  <c:v>23824</c:v>
                </c:pt>
                <c:pt idx="7">
                  <c:v>23825</c:v>
                </c:pt>
                <c:pt idx="8">
                  <c:v>23826</c:v>
                </c:pt>
                <c:pt idx="9">
                  <c:v>23827</c:v>
                </c:pt>
                <c:pt idx="10">
                  <c:v>23828</c:v>
                </c:pt>
                <c:pt idx="11">
                  <c:v>23829</c:v>
                </c:pt>
                <c:pt idx="12">
                  <c:v>23830</c:v>
                </c:pt>
                <c:pt idx="13">
                  <c:v>23831</c:v>
                </c:pt>
                <c:pt idx="14">
                  <c:v>23832</c:v>
                </c:pt>
                <c:pt idx="15">
                  <c:v>23833</c:v>
                </c:pt>
                <c:pt idx="16">
                  <c:v>23834</c:v>
                </c:pt>
                <c:pt idx="17">
                  <c:v>23835</c:v>
                </c:pt>
                <c:pt idx="18">
                  <c:v>23836</c:v>
                </c:pt>
                <c:pt idx="19">
                  <c:v>23837</c:v>
                </c:pt>
                <c:pt idx="20">
                  <c:v>23838</c:v>
                </c:pt>
                <c:pt idx="21">
                  <c:v>23839</c:v>
                </c:pt>
                <c:pt idx="22">
                  <c:v>23840</c:v>
                </c:pt>
                <c:pt idx="23">
                  <c:v>23841</c:v>
                </c:pt>
                <c:pt idx="24">
                  <c:v>23842</c:v>
                </c:pt>
                <c:pt idx="25">
                  <c:v>23843</c:v>
                </c:pt>
                <c:pt idx="26">
                  <c:v>23844</c:v>
                </c:pt>
                <c:pt idx="27">
                  <c:v>23845</c:v>
                </c:pt>
                <c:pt idx="28">
                  <c:v>23846</c:v>
                </c:pt>
                <c:pt idx="29">
                  <c:v>23847</c:v>
                </c:pt>
                <c:pt idx="30">
                  <c:v>23848</c:v>
                </c:pt>
                <c:pt idx="31">
                  <c:v>23849</c:v>
                </c:pt>
                <c:pt idx="32">
                  <c:v>23850</c:v>
                </c:pt>
                <c:pt idx="33">
                  <c:v>23851</c:v>
                </c:pt>
                <c:pt idx="34">
                  <c:v>23852</c:v>
                </c:pt>
                <c:pt idx="35">
                  <c:v>23853</c:v>
                </c:pt>
                <c:pt idx="36">
                  <c:v>23854</c:v>
                </c:pt>
                <c:pt idx="37">
                  <c:v>23855</c:v>
                </c:pt>
                <c:pt idx="38">
                  <c:v>23856</c:v>
                </c:pt>
                <c:pt idx="39">
                  <c:v>23857</c:v>
                </c:pt>
                <c:pt idx="40">
                  <c:v>23858</c:v>
                </c:pt>
                <c:pt idx="41">
                  <c:v>23859</c:v>
                </c:pt>
                <c:pt idx="42">
                  <c:v>23860</c:v>
                </c:pt>
                <c:pt idx="43">
                  <c:v>23861</c:v>
                </c:pt>
                <c:pt idx="44">
                  <c:v>23862</c:v>
                </c:pt>
                <c:pt idx="45">
                  <c:v>23863</c:v>
                </c:pt>
                <c:pt idx="46">
                  <c:v>23864</c:v>
                </c:pt>
                <c:pt idx="47">
                  <c:v>23865</c:v>
                </c:pt>
                <c:pt idx="48">
                  <c:v>23866</c:v>
                </c:pt>
                <c:pt idx="49">
                  <c:v>23867</c:v>
                </c:pt>
                <c:pt idx="50">
                  <c:v>23868</c:v>
                </c:pt>
                <c:pt idx="51">
                  <c:v>23869</c:v>
                </c:pt>
                <c:pt idx="52">
                  <c:v>23870</c:v>
                </c:pt>
                <c:pt idx="53">
                  <c:v>23871</c:v>
                </c:pt>
                <c:pt idx="54">
                  <c:v>23872</c:v>
                </c:pt>
                <c:pt idx="55">
                  <c:v>23873</c:v>
                </c:pt>
                <c:pt idx="56">
                  <c:v>23874</c:v>
                </c:pt>
                <c:pt idx="57">
                  <c:v>23875</c:v>
                </c:pt>
                <c:pt idx="58">
                  <c:v>23876</c:v>
                </c:pt>
                <c:pt idx="59">
                  <c:v>23877</c:v>
                </c:pt>
                <c:pt idx="60">
                  <c:v>23878</c:v>
                </c:pt>
                <c:pt idx="61">
                  <c:v>23879</c:v>
                </c:pt>
                <c:pt idx="62">
                  <c:v>23880</c:v>
                </c:pt>
                <c:pt idx="63">
                  <c:v>23881</c:v>
                </c:pt>
                <c:pt idx="64">
                  <c:v>23882</c:v>
                </c:pt>
                <c:pt idx="65">
                  <c:v>23883</c:v>
                </c:pt>
                <c:pt idx="66">
                  <c:v>23884</c:v>
                </c:pt>
                <c:pt idx="67">
                  <c:v>23885</c:v>
                </c:pt>
                <c:pt idx="68">
                  <c:v>23886</c:v>
                </c:pt>
                <c:pt idx="69">
                  <c:v>23887</c:v>
                </c:pt>
                <c:pt idx="70">
                  <c:v>23888</c:v>
                </c:pt>
                <c:pt idx="71">
                  <c:v>23889</c:v>
                </c:pt>
                <c:pt idx="72">
                  <c:v>23890</c:v>
                </c:pt>
                <c:pt idx="73">
                  <c:v>23891</c:v>
                </c:pt>
                <c:pt idx="74">
                  <c:v>23892</c:v>
                </c:pt>
                <c:pt idx="75">
                  <c:v>23893</c:v>
                </c:pt>
                <c:pt idx="76">
                  <c:v>23894</c:v>
                </c:pt>
                <c:pt idx="77">
                  <c:v>23895</c:v>
                </c:pt>
                <c:pt idx="78">
                  <c:v>23896</c:v>
                </c:pt>
                <c:pt idx="79">
                  <c:v>23897</c:v>
                </c:pt>
                <c:pt idx="80">
                  <c:v>23898</c:v>
                </c:pt>
                <c:pt idx="81">
                  <c:v>23899</c:v>
                </c:pt>
                <c:pt idx="82">
                  <c:v>23900</c:v>
                </c:pt>
                <c:pt idx="83">
                  <c:v>23901</c:v>
                </c:pt>
                <c:pt idx="84">
                  <c:v>23902</c:v>
                </c:pt>
                <c:pt idx="85">
                  <c:v>23903</c:v>
                </c:pt>
                <c:pt idx="86">
                  <c:v>23904</c:v>
                </c:pt>
                <c:pt idx="87">
                  <c:v>23905</c:v>
                </c:pt>
                <c:pt idx="88">
                  <c:v>23906</c:v>
                </c:pt>
                <c:pt idx="89">
                  <c:v>23907</c:v>
                </c:pt>
                <c:pt idx="90">
                  <c:v>23908</c:v>
                </c:pt>
                <c:pt idx="91">
                  <c:v>23909</c:v>
                </c:pt>
                <c:pt idx="92">
                  <c:v>23910</c:v>
                </c:pt>
                <c:pt idx="93">
                  <c:v>23911</c:v>
                </c:pt>
                <c:pt idx="94">
                  <c:v>23912</c:v>
                </c:pt>
                <c:pt idx="95">
                  <c:v>23913</c:v>
                </c:pt>
                <c:pt idx="96">
                  <c:v>23914</c:v>
                </c:pt>
                <c:pt idx="97">
                  <c:v>23915</c:v>
                </c:pt>
                <c:pt idx="98">
                  <c:v>23916</c:v>
                </c:pt>
                <c:pt idx="99">
                  <c:v>23917</c:v>
                </c:pt>
                <c:pt idx="100">
                  <c:v>23918</c:v>
                </c:pt>
                <c:pt idx="101">
                  <c:v>23919</c:v>
                </c:pt>
                <c:pt idx="102">
                  <c:v>23920</c:v>
                </c:pt>
                <c:pt idx="103">
                  <c:v>23921</c:v>
                </c:pt>
                <c:pt idx="104">
                  <c:v>23922</c:v>
                </c:pt>
                <c:pt idx="105">
                  <c:v>23923</c:v>
                </c:pt>
                <c:pt idx="106">
                  <c:v>23924</c:v>
                </c:pt>
                <c:pt idx="107">
                  <c:v>23925</c:v>
                </c:pt>
                <c:pt idx="108">
                  <c:v>23926</c:v>
                </c:pt>
                <c:pt idx="109">
                  <c:v>23927</c:v>
                </c:pt>
                <c:pt idx="110">
                  <c:v>23928</c:v>
                </c:pt>
                <c:pt idx="111">
                  <c:v>23929</c:v>
                </c:pt>
                <c:pt idx="112">
                  <c:v>23930</c:v>
                </c:pt>
                <c:pt idx="113">
                  <c:v>23931</c:v>
                </c:pt>
                <c:pt idx="114">
                  <c:v>23932</c:v>
                </c:pt>
                <c:pt idx="115">
                  <c:v>23933</c:v>
                </c:pt>
                <c:pt idx="116">
                  <c:v>23934</c:v>
                </c:pt>
                <c:pt idx="117">
                  <c:v>23935</c:v>
                </c:pt>
                <c:pt idx="118">
                  <c:v>23936</c:v>
                </c:pt>
                <c:pt idx="119">
                  <c:v>23937</c:v>
                </c:pt>
                <c:pt idx="120">
                  <c:v>23938</c:v>
                </c:pt>
                <c:pt idx="121">
                  <c:v>23939</c:v>
                </c:pt>
                <c:pt idx="122">
                  <c:v>23940</c:v>
                </c:pt>
                <c:pt idx="123">
                  <c:v>23941</c:v>
                </c:pt>
                <c:pt idx="124">
                  <c:v>23942</c:v>
                </c:pt>
                <c:pt idx="125">
                  <c:v>23943</c:v>
                </c:pt>
                <c:pt idx="126">
                  <c:v>23944</c:v>
                </c:pt>
                <c:pt idx="127">
                  <c:v>23945</c:v>
                </c:pt>
                <c:pt idx="128">
                  <c:v>23946</c:v>
                </c:pt>
                <c:pt idx="129">
                  <c:v>23947</c:v>
                </c:pt>
                <c:pt idx="130">
                  <c:v>23948</c:v>
                </c:pt>
                <c:pt idx="131">
                  <c:v>23949</c:v>
                </c:pt>
                <c:pt idx="132">
                  <c:v>23950</c:v>
                </c:pt>
                <c:pt idx="133">
                  <c:v>23951</c:v>
                </c:pt>
                <c:pt idx="134">
                  <c:v>23952</c:v>
                </c:pt>
                <c:pt idx="135">
                  <c:v>23953</c:v>
                </c:pt>
                <c:pt idx="136">
                  <c:v>23954</c:v>
                </c:pt>
                <c:pt idx="137">
                  <c:v>23955</c:v>
                </c:pt>
                <c:pt idx="138">
                  <c:v>23956</c:v>
                </c:pt>
                <c:pt idx="139">
                  <c:v>23957</c:v>
                </c:pt>
                <c:pt idx="140">
                  <c:v>23958</c:v>
                </c:pt>
                <c:pt idx="141">
                  <c:v>23959</c:v>
                </c:pt>
                <c:pt idx="142">
                  <c:v>23960</c:v>
                </c:pt>
                <c:pt idx="143">
                  <c:v>23961</c:v>
                </c:pt>
                <c:pt idx="144">
                  <c:v>23962</c:v>
                </c:pt>
                <c:pt idx="145">
                  <c:v>23963</c:v>
                </c:pt>
                <c:pt idx="146">
                  <c:v>23964</c:v>
                </c:pt>
                <c:pt idx="147">
                  <c:v>23965</c:v>
                </c:pt>
                <c:pt idx="148">
                  <c:v>23966</c:v>
                </c:pt>
                <c:pt idx="149">
                  <c:v>23967</c:v>
                </c:pt>
                <c:pt idx="150">
                  <c:v>23968</c:v>
                </c:pt>
                <c:pt idx="151">
                  <c:v>23969</c:v>
                </c:pt>
                <c:pt idx="152">
                  <c:v>23970</c:v>
                </c:pt>
                <c:pt idx="153">
                  <c:v>23971</c:v>
                </c:pt>
                <c:pt idx="154">
                  <c:v>23972</c:v>
                </c:pt>
                <c:pt idx="155">
                  <c:v>23973</c:v>
                </c:pt>
                <c:pt idx="156">
                  <c:v>23974</c:v>
                </c:pt>
                <c:pt idx="157">
                  <c:v>23975</c:v>
                </c:pt>
                <c:pt idx="158">
                  <c:v>23976</c:v>
                </c:pt>
                <c:pt idx="159">
                  <c:v>23977</c:v>
                </c:pt>
                <c:pt idx="160">
                  <c:v>23978</c:v>
                </c:pt>
                <c:pt idx="161">
                  <c:v>23979</c:v>
                </c:pt>
                <c:pt idx="162">
                  <c:v>23980</c:v>
                </c:pt>
                <c:pt idx="163">
                  <c:v>23981</c:v>
                </c:pt>
                <c:pt idx="164">
                  <c:v>23982</c:v>
                </c:pt>
                <c:pt idx="165">
                  <c:v>23983</c:v>
                </c:pt>
                <c:pt idx="166">
                  <c:v>23984</c:v>
                </c:pt>
                <c:pt idx="167">
                  <c:v>23985</c:v>
                </c:pt>
                <c:pt idx="168">
                  <c:v>23986</c:v>
                </c:pt>
                <c:pt idx="169">
                  <c:v>23987</c:v>
                </c:pt>
                <c:pt idx="170">
                  <c:v>23988</c:v>
                </c:pt>
                <c:pt idx="171">
                  <c:v>23989</c:v>
                </c:pt>
                <c:pt idx="172">
                  <c:v>23990</c:v>
                </c:pt>
                <c:pt idx="173">
                  <c:v>23991</c:v>
                </c:pt>
                <c:pt idx="174">
                  <c:v>23992</c:v>
                </c:pt>
                <c:pt idx="175">
                  <c:v>23993</c:v>
                </c:pt>
                <c:pt idx="176">
                  <c:v>23994</c:v>
                </c:pt>
                <c:pt idx="177">
                  <c:v>23995</c:v>
                </c:pt>
                <c:pt idx="178">
                  <c:v>23996</c:v>
                </c:pt>
                <c:pt idx="179">
                  <c:v>23997</c:v>
                </c:pt>
                <c:pt idx="180">
                  <c:v>23998</c:v>
                </c:pt>
                <c:pt idx="181">
                  <c:v>23999</c:v>
                </c:pt>
                <c:pt idx="182">
                  <c:v>24000</c:v>
                </c:pt>
                <c:pt idx="183">
                  <c:v>24001</c:v>
                </c:pt>
                <c:pt idx="184">
                  <c:v>24002</c:v>
                </c:pt>
                <c:pt idx="185">
                  <c:v>24003</c:v>
                </c:pt>
                <c:pt idx="186">
                  <c:v>24004</c:v>
                </c:pt>
                <c:pt idx="187">
                  <c:v>24005</c:v>
                </c:pt>
                <c:pt idx="188">
                  <c:v>24006</c:v>
                </c:pt>
                <c:pt idx="189">
                  <c:v>24007</c:v>
                </c:pt>
                <c:pt idx="190">
                  <c:v>24008</c:v>
                </c:pt>
                <c:pt idx="191">
                  <c:v>24009</c:v>
                </c:pt>
                <c:pt idx="192">
                  <c:v>24010</c:v>
                </c:pt>
                <c:pt idx="193">
                  <c:v>24011</c:v>
                </c:pt>
                <c:pt idx="194">
                  <c:v>24012</c:v>
                </c:pt>
                <c:pt idx="195">
                  <c:v>24013</c:v>
                </c:pt>
                <c:pt idx="196">
                  <c:v>24014</c:v>
                </c:pt>
                <c:pt idx="197">
                  <c:v>24015</c:v>
                </c:pt>
                <c:pt idx="198">
                  <c:v>24016</c:v>
                </c:pt>
                <c:pt idx="199">
                  <c:v>24017</c:v>
                </c:pt>
                <c:pt idx="200">
                  <c:v>24018</c:v>
                </c:pt>
                <c:pt idx="201">
                  <c:v>24019</c:v>
                </c:pt>
                <c:pt idx="202">
                  <c:v>24020</c:v>
                </c:pt>
                <c:pt idx="203">
                  <c:v>24021</c:v>
                </c:pt>
                <c:pt idx="204">
                  <c:v>24022</c:v>
                </c:pt>
                <c:pt idx="205">
                  <c:v>24023</c:v>
                </c:pt>
                <c:pt idx="206">
                  <c:v>24024</c:v>
                </c:pt>
                <c:pt idx="207">
                  <c:v>24025</c:v>
                </c:pt>
                <c:pt idx="208">
                  <c:v>24026</c:v>
                </c:pt>
                <c:pt idx="209">
                  <c:v>24027</c:v>
                </c:pt>
                <c:pt idx="210">
                  <c:v>24028</c:v>
                </c:pt>
                <c:pt idx="211">
                  <c:v>24029</c:v>
                </c:pt>
                <c:pt idx="212">
                  <c:v>24030</c:v>
                </c:pt>
                <c:pt idx="213">
                  <c:v>24031</c:v>
                </c:pt>
                <c:pt idx="214">
                  <c:v>24032</c:v>
                </c:pt>
                <c:pt idx="215">
                  <c:v>24033</c:v>
                </c:pt>
                <c:pt idx="216">
                  <c:v>24034</c:v>
                </c:pt>
                <c:pt idx="217">
                  <c:v>24035</c:v>
                </c:pt>
                <c:pt idx="218">
                  <c:v>24036</c:v>
                </c:pt>
                <c:pt idx="219">
                  <c:v>24037</c:v>
                </c:pt>
                <c:pt idx="220">
                  <c:v>24038</c:v>
                </c:pt>
                <c:pt idx="221">
                  <c:v>24039</c:v>
                </c:pt>
                <c:pt idx="222">
                  <c:v>24040</c:v>
                </c:pt>
                <c:pt idx="223">
                  <c:v>24041</c:v>
                </c:pt>
                <c:pt idx="224">
                  <c:v>24042</c:v>
                </c:pt>
                <c:pt idx="225">
                  <c:v>24043</c:v>
                </c:pt>
                <c:pt idx="226">
                  <c:v>24044</c:v>
                </c:pt>
                <c:pt idx="227">
                  <c:v>24045</c:v>
                </c:pt>
                <c:pt idx="228">
                  <c:v>24046</c:v>
                </c:pt>
                <c:pt idx="229">
                  <c:v>24047</c:v>
                </c:pt>
                <c:pt idx="230">
                  <c:v>24048</c:v>
                </c:pt>
                <c:pt idx="231">
                  <c:v>24049</c:v>
                </c:pt>
                <c:pt idx="232">
                  <c:v>24050</c:v>
                </c:pt>
                <c:pt idx="233">
                  <c:v>24051</c:v>
                </c:pt>
                <c:pt idx="234">
                  <c:v>24052</c:v>
                </c:pt>
                <c:pt idx="235">
                  <c:v>24053</c:v>
                </c:pt>
                <c:pt idx="236">
                  <c:v>24054</c:v>
                </c:pt>
                <c:pt idx="237">
                  <c:v>24055</c:v>
                </c:pt>
                <c:pt idx="238">
                  <c:v>24056</c:v>
                </c:pt>
                <c:pt idx="239">
                  <c:v>24057</c:v>
                </c:pt>
                <c:pt idx="240">
                  <c:v>24058</c:v>
                </c:pt>
                <c:pt idx="241">
                  <c:v>24059</c:v>
                </c:pt>
                <c:pt idx="242">
                  <c:v>24060</c:v>
                </c:pt>
                <c:pt idx="243">
                  <c:v>24061</c:v>
                </c:pt>
                <c:pt idx="244">
                  <c:v>24062</c:v>
                </c:pt>
                <c:pt idx="245">
                  <c:v>24063</c:v>
                </c:pt>
                <c:pt idx="246">
                  <c:v>24064</c:v>
                </c:pt>
                <c:pt idx="247">
                  <c:v>24065</c:v>
                </c:pt>
                <c:pt idx="248">
                  <c:v>24066</c:v>
                </c:pt>
                <c:pt idx="249">
                  <c:v>24067</c:v>
                </c:pt>
                <c:pt idx="250">
                  <c:v>24068</c:v>
                </c:pt>
                <c:pt idx="251">
                  <c:v>24069</c:v>
                </c:pt>
                <c:pt idx="252">
                  <c:v>24070</c:v>
                </c:pt>
                <c:pt idx="253">
                  <c:v>24071</c:v>
                </c:pt>
                <c:pt idx="254">
                  <c:v>24072</c:v>
                </c:pt>
                <c:pt idx="255">
                  <c:v>24073</c:v>
                </c:pt>
                <c:pt idx="256">
                  <c:v>24074</c:v>
                </c:pt>
                <c:pt idx="257">
                  <c:v>24075</c:v>
                </c:pt>
                <c:pt idx="258">
                  <c:v>24076</c:v>
                </c:pt>
                <c:pt idx="259">
                  <c:v>24077</c:v>
                </c:pt>
                <c:pt idx="260">
                  <c:v>24078</c:v>
                </c:pt>
                <c:pt idx="261">
                  <c:v>24079</c:v>
                </c:pt>
                <c:pt idx="262">
                  <c:v>24080</c:v>
                </c:pt>
                <c:pt idx="263">
                  <c:v>24081</c:v>
                </c:pt>
                <c:pt idx="264">
                  <c:v>24082</c:v>
                </c:pt>
                <c:pt idx="265">
                  <c:v>24083</c:v>
                </c:pt>
                <c:pt idx="266">
                  <c:v>24084</c:v>
                </c:pt>
                <c:pt idx="267">
                  <c:v>24085</c:v>
                </c:pt>
                <c:pt idx="268">
                  <c:v>24086</c:v>
                </c:pt>
                <c:pt idx="269">
                  <c:v>24087</c:v>
                </c:pt>
                <c:pt idx="270">
                  <c:v>24088</c:v>
                </c:pt>
                <c:pt idx="271">
                  <c:v>24089</c:v>
                </c:pt>
                <c:pt idx="272">
                  <c:v>24090</c:v>
                </c:pt>
                <c:pt idx="273">
                  <c:v>24091</c:v>
                </c:pt>
                <c:pt idx="274">
                  <c:v>24092</c:v>
                </c:pt>
                <c:pt idx="275">
                  <c:v>24093</c:v>
                </c:pt>
                <c:pt idx="276">
                  <c:v>24094</c:v>
                </c:pt>
                <c:pt idx="277">
                  <c:v>24095</c:v>
                </c:pt>
                <c:pt idx="278">
                  <c:v>24096</c:v>
                </c:pt>
                <c:pt idx="279">
                  <c:v>24097</c:v>
                </c:pt>
                <c:pt idx="280">
                  <c:v>24098</c:v>
                </c:pt>
                <c:pt idx="281">
                  <c:v>24099</c:v>
                </c:pt>
                <c:pt idx="282">
                  <c:v>24100</c:v>
                </c:pt>
                <c:pt idx="283">
                  <c:v>24101</c:v>
                </c:pt>
                <c:pt idx="284">
                  <c:v>24102</c:v>
                </c:pt>
                <c:pt idx="285">
                  <c:v>24103</c:v>
                </c:pt>
                <c:pt idx="286">
                  <c:v>24104</c:v>
                </c:pt>
                <c:pt idx="287">
                  <c:v>24105</c:v>
                </c:pt>
                <c:pt idx="288">
                  <c:v>24106</c:v>
                </c:pt>
                <c:pt idx="289">
                  <c:v>24107</c:v>
                </c:pt>
                <c:pt idx="290">
                  <c:v>24108</c:v>
                </c:pt>
                <c:pt idx="291">
                  <c:v>24109</c:v>
                </c:pt>
                <c:pt idx="292">
                  <c:v>24110</c:v>
                </c:pt>
                <c:pt idx="293">
                  <c:v>24111</c:v>
                </c:pt>
                <c:pt idx="294">
                  <c:v>24112</c:v>
                </c:pt>
                <c:pt idx="295">
                  <c:v>24113</c:v>
                </c:pt>
                <c:pt idx="296">
                  <c:v>24114</c:v>
                </c:pt>
                <c:pt idx="297">
                  <c:v>24115</c:v>
                </c:pt>
                <c:pt idx="298">
                  <c:v>24116</c:v>
                </c:pt>
                <c:pt idx="299">
                  <c:v>24117</c:v>
                </c:pt>
                <c:pt idx="300">
                  <c:v>24118</c:v>
                </c:pt>
                <c:pt idx="301">
                  <c:v>24119</c:v>
                </c:pt>
                <c:pt idx="302">
                  <c:v>24120</c:v>
                </c:pt>
                <c:pt idx="303">
                  <c:v>24121</c:v>
                </c:pt>
                <c:pt idx="304">
                  <c:v>24122</c:v>
                </c:pt>
                <c:pt idx="305">
                  <c:v>24123</c:v>
                </c:pt>
                <c:pt idx="306">
                  <c:v>24124</c:v>
                </c:pt>
                <c:pt idx="307">
                  <c:v>24125</c:v>
                </c:pt>
                <c:pt idx="308">
                  <c:v>24126</c:v>
                </c:pt>
                <c:pt idx="309">
                  <c:v>24127</c:v>
                </c:pt>
                <c:pt idx="310">
                  <c:v>24128</c:v>
                </c:pt>
                <c:pt idx="311">
                  <c:v>24129</c:v>
                </c:pt>
                <c:pt idx="312">
                  <c:v>24130</c:v>
                </c:pt>
                <c:pt idx="313">
                  <c:v>24131</c:v>
                </c:pt>
                <c:pt idx="314">
                  <c:v>24132</c:v>
                </c:pt>
                <c:pt idx="315">
                  <c:v>24133</c:v>
                </c:pt>
                <c:pt idx="316">
                  <c:v>24134</c:v>
                </c:pt>
                <c:pt idx="317">
                  <c:v>24135</c:v>
                </c:pt>
                <c:pt idx="318">
                  <c:v>24136</c:v>
                </c:pt>
                <c:pt idx="319">
                  <c:v>24137</c:v>
                </c:pt>
                <c:pt idx="320">
                  <c:v>24138</c:v>
                </c:pt>
                <c:pt idx="321">
                  <c:v>24139</c:v>
                </c:pt>
                <c:pt idx="322">
                  <c:v>24140</c:v>
                </c:pt>
                <c:pt idx="323">
                  <c:v>24141</c:v>
                </c:pt>
                <c:pt idx="324">
                  <c:v>24142</c:v>
                </c:pt>
                <c:pt idx="325">
                  <c:v>24143</c:v>
                </c:pt>
                <c:pt idx="326">
                  <c:v>24144</c:v>
                </c:pt>
                <c:pt idx="327">
                  <c:v>24145</c:v>
                </c:pt>
                <c:pt idx="328">
                  <c:v>24146</c:v>
                </c:pt>
                <c:pt idx="329">
                  <c:v>24147</c:v>
                </c:pt>
                <c:pt idx="330">
                  <c:v>24148</c:v>
                </c:pt>
                <c:pt idx="331">
                  <c:v>24149</c:v>
                </c:pt>
                <c:pt idx="332">
                  <c:v>24150</c:v>
                </c:pt>
                <c:pt idx="333">
                  <c:v>24151</c:v>
                </c:pt>
                <c:pt idx="334">
                  <c:v>24152</c:v>
                </c:pt>
                <c:pt idx="335">
                  <c:v>24153</c:v>
                </c:pt>
                <c:pt idx="336">
                  <c:v>24154</c:v>
                </c:pt>
                <c:pt idx="337">
                  <c:v>24155</c:v>
                </c:pt>
                <c:pt idx="338">
                  <c:v>24156</c:v>
                </c:pt>
                <c:pt idx="339">
                  <c:v>24157</c:v>
                </c:pt>
                <c:pt idx="340">
                  <c:v>24158</c:v>
                </c:pt>
                <c:pt idx="341">
                  <c:v>24159</c:v>
                </c:pt>
                <c:pt idx="342">
                  <c:v>24160</c:v>
                </c:pt>
                <c:pt idx="343">
                  <c:v>24161</c:v>
                </c:pt>
                <c:pt idx="344">
                  <c:v>24162</c:v>
                </c:pt>
                <c:pt idx="345">
                  <c:v>24163</c:v>
                </c:pt>
                <c:pt idx="346">
                  <c:v>24164</c:v>
                </c:pt>
                <c:pt idx="347">
                  <c:v>24165</c:v>
                </c:pt>
                <c:pt idx="348">
                  <c:v>24166</c:v>
                </c:pt>
                <c:pt idx="349">
                  <c:v>24167</c:v>
                </c:pt>
                <c:pt idx="350">
                  <c:v>24168</c:v>
                </c:pt>
                <c:pt idx="351">
                  <c:v>24169</c:v>
                </c:pt>
                <c:pt idx="352">
                  <c:v>24170</c:v>
                </c:pt>
                <c:pt idx="353">
                  <c:v>24171</c:v>
                </c:pt>
                <c:pt idx="354">
                  <c:v>24172</c:v>
                </c:pt>
                <c:pt idx="355">
                  <c:v>24173</c:v>
                </c:pt>
                <c:pt idx="356">
                  <c:v>24174</c:v>
                </c:pt>
                <c:pt idx="357">
                  <c:v>24175</c:v>
                </c:pt>
                <c:pt idx="358">
                  <c:v>24176</c:v>
                </c:pt>
                <c:pt idx="359">
                  <c:v>24177</c:v>
                </c:pt>
              </c:numCache>
            </c:numRef>
          </c:cat>
          <c:val>
            <c:numRef>
              <c:f>Пробный_гидрограф!$D$15326:$D$15714</c:f>
              <c:numCache>
                <c:formatCode>General</c:formatCode>
                <c:ptCount val="389"/>
                <c:pt idx="0">
                  <c:v>5.18</c:v>
                </c:pt>
                <c:pt idx="1">
                  <c:v>23.459999999999987</c:v>
                </c:pt>
                <c:pt idx="2">
                  <c:v>37.83</c:v>
                </c:pt>
                <c:pt idx="3">
                  <c:v>60.01</c:v>
                </c:pt>
                <c:pt idx="4">
                  <c:v>87.990000000000023</c:v>
                </c:pt>
                <c:pt idx="5">
                  <c:v>135.76999999999998</c:v>
                </c:pt>
                <c:pt idx="6">
                  <c:v>151.55000000000001</c:v>
                </c:pt>
                <c:pt idx="7">
                  <c:v>167.33</c:v>
                </c:pt>
                <c:pt idx="8">
                  <c:v>175.1</c:v>
                </c:pt>
                <c:pt idx="9">
                  <c:v>188.88000000000036</c:v>
                </c:pt>
                <c:pt idx="10">
                  <c:v>218.66</c:v>
                </c:pt>
                <c:pt idx="11">
                  <c:v>242.44</c:v>
                </c:pt>
                <c:pt idx="12">
                  <c:v>263.22000000000003</c:v>
                </c:pt>
                <c:pt idx="13">
                  <c:v>284</c:v>
                </c:pt>
                <c:pt idx="14">
                  <c:v>299.77</c:v>
                </c:pt>
                <c:pt idx="15">
                  <c:v>311.55</c:v>
                </c:pt>
                <c:pt idx="16">
                  <c:v>322.33</c:v>
                </c:pt>
                <c:pt idx="17">
                  <c:v>330.11</c:v>
                </c:pt>
                <c:pt idx="18">
                  <c:v>338.89</c:v>
                </c:pt>
                <c:pt idx="19">
                  <c:v>348.67</c:v>
                </c:pt>
                <c:pt idx="20">
                  <c:v>356.44</c:v>
                </c:pt>
                <c:pt idx="21">
                  <c:v>364</c:v>
                </c:pt>
                <c:pt idx="22">
                  <c:v>361.67</c:v>
                </c:pt>
                <c:pt idx="23">
                  <c:v>355.33</c:v>
                </c:pt>
                <c:pt idx="24">
                  <c:v>345</c:v>
                </c:pt>
                <c:pt idx="25">
                  <c:v>327.66000000000008</c:v>
                </c:pt>
                <c:pt idx="26">
                  <c:v>302.33</c:v>
                </c:pt>
                <c:pt idx="27">
                  <c:v>265.98999999999916</c:v>
                </c:pt>
                <c:pt idx="28">
                  <c:v>224.66</c:v>
                </c:pt>
                <c:pt idx="29">
                  <c:v>195.33</c:v>
                </c:pt>
                <c:pt idx="30">
                  <c:v>174.99</c:v>
                </c:pt>
                <c:pt idx="31">
                  <c:v>161.66</c:v>
                </c:pt>
                <c:pt idx="32">
                  <c:v>149.32000000000036</c:v>
                </c:pt>
                <c:pt idx="33">
                  <c:v>140.99</c:v>
                </c:pt>
                <c:pt idx="34">
                  <c:v>131.65</c:v>
                </c:pt>
                <c:pt idx="35">
                  <c:v>121.32</c:v>
                </c:pt>
                <c:pt idx="36">
                  <c:v>111.99000000000002</c:v>
                </c:pt>
                <c:pt idx="37">
                  <c:v>104.64999999999999</c:v>
                </c:pt>
                <c:pt idx="38">
                  <c:v>97.32</c:v>
                </c:pt>
                <c:pt idx="39">
                  <c:v>89.98</c:v>
                </c:pt>
                <c:pt idx="40">
                  <c:v>81.649999999999991</c:v>
                </c:pt>
                <c:pt idx="41">
                  <c:v>74.31</c:v>
                </c:pt>
                <c:pt idx="42">
                  <c:v>66.98</c:v>
                </c:pt>
                <c:pt idx="43">
                  <c:v>61.65</c:v>
                </c:pt>
                <c:pt idx="44">
                  <c:v>55.309999999999995</c:v>
                </c:pt>
                <c:pt idx="45">
                  <c:v>49.98</c:v>
                </c:pt>
                <c:pt idx="46">
                  <c:v>45.64</c:v>
                </c:pt>
                <c:pt idx="47">
                  <c:v>40.309999999999995</c:v>
                </c:pt>
                <c:pt idx="48">
                  <c:v>34.47</c:v>
                </c:pt>
                <c:pt idx="49">
                  <c:v>29.14</c:v>
                </c:pt>
                <c:pt idx="50">
                  <c:v>25.310000000000031</c:v>
                </c:pt>
                <c:pt idx="51">
                  <c:v>19.97</c:v>
                </c:pt>
                <c:pt idx="52">
                  <c:v>15.34</c:v>
                </c:pt>
                <c:pt idx="53">
                  <c:v>10.8</c:v>
                </c:pt>
                <c:pt idx="54">
                  <c:v>6.17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4C-489F-914B-003CA65715D3}"/>
            </c:ext>
          </c:extLst>
        </c:ser>
        <c:ser>
          <c:idx val="3"/>
          <c:order val="2"/>
          <c:tx>
            <c:v>Qpav (occasional rain floods)</c:v>
          </c:tx>
          <c:spPr>
            <a:solidFill>
              <a:srgbClr val="00B050"/>
            </a:solidFill>
            <a:ln>
              <a:noFill/>
            </a:ln>
            <a:effectLst/>
          </c:spPr>
          <c:cat>
            <c:numRef>
              <c:f>Лист1!$A$2:$A$439</c:f>
              <c:numCache>
                <c:formatCode>m/d/yyyy</c:formatCode>
                <c:ptCount val="438"/>
                <c:pt idx="0">
                  <c:v>23818</c:v>
                </c:pt>
                <c:pt idx="1">
                  <c:v>23819</c:v>
                </c:pt>
                <c:pt idx="2">
                  <c:v>23820</c:v>
                </c:pt>
                <c:pt idx="3">
                  <c:v>23821</c:v>
                </c:pt>
                <c:pt idx="4">
                  <c:v>23822</c:v>
                </c:pt>
                <c:pt idx="5">
                  <c:v>23823</c:v>
                </c:pt>
                <c:pt idx="6">
                  <c:v>23824</c:v>
                </c:pt>
                <c:pt idx="7">
                  <c:v>23825</c:v>
                </c:pt>
                <c:pt idx="8">
                  <c:v>23826</c:v>
                </c:pt>
                <c:pt idx="9">
                  <c:v>23827</c:v>
                </c:pt>
                <c:pt idx="10">
                  <c:v>23828</c:v>
                </c:pt>
                <c:pt idx="11">
                  <c:v>23829</c:v>
                </c:pt>
                <c:pt idx="12">
                  <c:v>23830</c:v>
                </c:pt>
                <c:pt idx="13">
                  <c:v>23831</c:v>
                </c:pt>
                <c:pt idx="14">
                  <c:v>23832</c:v>
                </c:pt>
                <c:pt idx="15">
                  <c:v>23833</c:v>
                </c:pt>
                <c:pt idx="16">
                  <c:v>23834</c:v>
                </c:pt>
                <c:pt idx="17">
                  <c:v>23835</c:v>
                </c:pt>
                <c:pt idx="18">
                  <c:v>23836</c:v>
                </c:pt>
                <c:pt idx="19">
                  <c:v>23837</c:v>
                </c:pt>
                <c:pt idx="20">
                  <c:v>23838</c:v>
                </c:pt>
                <c:pt idx="21">
                  <c:v>23839</c:v>
                </c:pt>
                <c:pt idx="22">
                  <c:v>23840</c:v>
                </c:pt>
                <c:pt idx="23">
                  <c:v>23841</c:v>
                </c:pt>
                <c:pt idx="24">
                  <c:v>23842</c:v>
                </c:pt>
                <c:pt idx="25">
                  <c:v>23843</c:v>
                </c:pt>
                <c:pt idx="26">
                  <c:v>23844</c:v>
                </c:pt>
                <c:pt idx="27">
                  <c:v>23845</c:v>
                </c:pt>
                <c:pt idx="28">
                  <c:v>23846</c:v>
                </c:pt>
                <c:pt idx="29">
                  <c:v>23847</c:v>
                </c:pt>
                <c:pt idx="30">
                  <c:v>23848</c:v>
                </c:pt>
                <c:pt idx="31">
                  <c:v>23849</c:v>
                </c:pt>
                <c:pt idx="32">
                  <c:v>23850</c:v>
                </c:pt>
                <c:pt idx="33">
                  <c:v>23851</c:v>
                </c:pt>
                <c:pt idx="34">
                  <c:v>23852</c:v>
                </c:pt>
                <c:pt idx="35">
                  <c:v>23853</c:v>
                </c:pt>
                <c:pt idx="36">
                  <c:v>23854</c:v>
                </c:pt>
                <c:pt idx="37">
                  <c:v>23855</c:v>
                </c:pt>
                <c:pt idx="38">
                  <c:v>23856</c:v>
                </c:pt>
                <c:pt idx="39">
                  <c:v>23857</c:v>
                </c:pt>
                <c:pt idx="40">
                  <c:v>23858</c:v>
                </c:pt>
                <c:pt idx="41">
                  <c:v>23859</c:v>
                </c:pt>
                <c:pt idx="42">
                  <c:v>23860</c:v>
                </c:pt>
                <c:pt idx="43">
                  <c:v>23861</c:v>
                </c:pt>
                <c:pt idx="44">
                  <c:v>23862</c:v>
                </c:pt>
                <c:pt idx="45">
                  <c:v>23863</c:v>
                </c:pt>
                <c:pt idx="46">
                  <c:v>23864</c:v>
                </c:pt>
                <c:pt idx="47">
                  <c:v>23865</c:v>
                </c:pt>
                <c:pt idx="48">
                  <c:v>23866</c:v>
                </c:pt>
                <c:pt idx="49">
                  <c:v>23867</c:v>
                </c:pt>
                <c:pt idx="50">
                  <c:v>23868</c:v>
                </c:pt>
                <c:pt idx="51">
                  <c:v>23869</c:v>
                </c:pt>
                <c:pt idx="52">
                  <c:v>23870</c:v>
                </c:pt>
                <c:pt idx="53">
                  <c:v>23871</c:v>
                </c:pt>
                <c:pt idx="54">
                  <c:v>23872</c:v>
                </c:pt>
                <c:pt idx="55">
                  <c:v>23873</c:v>
                </c:pt>
                <c:pt idx="56">
                  <c:v>23874</c:v>
                </c:pt>
                <c:pt idx="57">
                  <c:v>23875</c:v>
                </c:pt>
                <c:pt idx="58">
                  <c:v>23876</c:v>
                </c:pt>
                <c:pt idx="59">
                  <c:v>23877</c:v>
                </c:pt>
                <c:pt idx="60">
                  <c:v>23878</c:v>
                </c:pt>
                <c:pt idx="61">
                  <c:v>23879</c:v>
                </c:pt>
                <c:pt idx="62">
                  <c:v>23880</c:v>
                </c:pt>
                <c:pt idx="63">
                  <c:v>23881</c:v>
                </c:pt>
                <c:pt idx="64">
                  <c:v>23882</c:v>
                </c:pt>
                <c:pt idx="65">
                  <c:v>23883</c:v>
                </c:pt>
                <c:pt idx="66">
                  <c:v>23884</c:v>
                </c:pt>
                <c:pt idx="67">
                  <c:v>23885</c:v>
                </c:pt>
                <c:pt idx="68">
                  <c:v>23886</c:v>
                </c:pt>
                <c:pt idx="69">
                  <c:v>23887</c:v>
                </c:pt>
                <c:pt idx="70">
                  <c:v>23888</c:v>
                </c:pt>
                <c:pt idx="71">
                  <c:v>23889</c:v>
                </c:pt>
                <c:pt idx="72">
                  <c:v>23890</c:v>
                </c:pt>
                <c:pt idx="73">
                  <c:v>23891</c:v>
                </c:pt>
                <c:pt idx="74">
                  <c:v>23892</c:v>
                </c:pt>
                <c:pt idx="75">
                  <c:v>23893</c:v>
                </c:pt>
                <c:pt idx="76">
                  <c:v>23894</c:v>
                </c:pt>
                <c:pt idx="77">
                  <c:v>23895</c:v>
                </c:pt>
                <c:pt idx="78">
                  <c:v>23896</c:v>
                </c:pt>
                <c:pt idx="79">
                  <c:v>23897</c:v>
                </c:pt>
                <c:pt idx="80">
                  <c:v>23898</c:v>
                </c:pt>
                <c:pt idx="81">
                  <c:v>23899</c:v>
                </c:pt>
                <c:pt idx="82">
                  <c:v>23900</c:v>
                </c:pt>
                <c:pt idx="83">
                  <c:v>23901</c:v>
                </c:pt>
                <c:pt idx="84">
                  <c:v>23902</c:v>
                </c:pt>
                <c:pt idx="85">
                  <c:v>23903</c:v>
                </c:pt>
                <c:pt idx="86">
                  <c:v>23904</c:v>
                </c:pt>
                <c:pt idx="87">
                  <c:v>23905</c:v>
                </c:pt>
                <c:pt idx="88">
                  <c:v>23906</c:v>
                </c:pt>
                <c:pt idx="89">
                  <c:v>23907</c:v>
                </c:pt>
                <c:pt idx="90">
                  <c:v>23908</c:v>
                </c:pt>
                <c:pt idx="91">
                  <c:v>23909</c:v>
                </c:pt>
                <c:pt idx="92">
                  <c:v>23910</c:v>
                </c:pt>
                <c:pt idx="93">
                  <c:v>23911</c:v>
                </c:pt>
                <c:pt idx="94">
                  <c:v>23912</c:v>
                </c:pt>
                <c:pt idx="95">
                  <c:v>23913</c:v>
                </c:pt>
                <c:pt idx="96">
                  <c:v>23914</c:v>
                </c:pt>
                <c:pt idx="97">
                  <c:v>23915</c:v>
                </c:pt>
                <c:pt idx="98">
                  <c:v>23916</c:v>
                </c:pt>
                <c:pt idx="99">
                  <c:v>23917</c:v>
                </c:pt>
                <c:pt idx="100">
                  <c:v>23918</c:v>
                </c:pt>
                <c:pt idx="101">
                  <c:v>23919</c:v>
                </c:pt>
                <c:pt idx="102">
                  <c:v>23920</c:v>
                </c:pt>
                <c:pt idx="103">
                  <c:v>23921</c:v>
                </c:pt>
                <c:pt idx="104">
                  <c:v>23922</c:v>
                </c:pt>
                <c:pt idx="105">
                  <c:v>23923</c:v>
                </c:pt>
                <c:pt idx="106">
                  <c:v>23924</c:v>
                </c:pt>
                <c:pt idx="107">
                  <c:v>23925</c:v>
                </c:pt>
                <c:pt idx="108">
                  <c:v>23926</c:v>
                </c:pt>
                <c:pt idx="109">
                  <c:v>23927</c:v>
                </c:pt>
                <c:pt idx="110">
                  <c:v>23928</c:v>
                </c:pt>
                <c:pt idx="111">
                  <c:v>23929</c:v>
                </c:pt>
                <c:pt idx="112">
                  <c:v>23930</c:v>
                </c:pt>
                <c:pt idx="113">
                  <c:v>23931</c:v>
                </c:pt>
                <c:pt idx="114">
                  <c:v>23932</c:v>
                </c:pt>
                <c:pt idx="115">
                  <c:v>23933</c:v>
                </c:pt>
                <c:pt idx="116">
                  <c:v>23934</c:v>
                </c:pt>
                <c:pt idx="117">
                  <c:v>23935</c:v>
                </c:pt>
                <c:pt idx="118">
                  <c:v>23936</c:v>
                </c:pt>
                <c:pt idx="119">
                  <c:v>23937</c:v>
                </c:pt>
                <c:pt idx="120">
                  <c:v>23938</c:v>
                </c:pt>
                <c:pt idx="121">
                  <c:v>23939</c:v>
                </c:pt>
                <c:pt idx="122">
                  <c:v>23940</c:v>
                </c:pt>
                <c:pt idx="123">
                  <c:v>23941</c:v>
                </c:pt>
                <c:pt idx="124">
                  <c:v>23942</c:v>
                </c:pt>
                <c:pt idx="125">
                  <c:v>23943</c:v>
                </c:pt>
                <c:pt idx="126">
                  <c:v>23944</c:v>
                </c:pt>
                <c:pt idx="127">
                  <c:v>23945</c:v>
                </c:pt>
                <c:pt idx="128">
                  <c:v>23946</c:v>
                </c:pt>
                <c:pt idx="129">
                  <c:v>23947</c:v>
                </c:pt>
                <c:pt idx="130">
                  <c:v>23948</c:v>
                </c:pt>
                <c:pt idx="131">
                  <c:v>23949</c:v>
                </c:pt>
                <c:pt idx="132">
                  <c:v>23950</c:v>
                </c:pt>
                <c:pt idx="133">
                  <c:v>23951</c:v>
                </c:pt>
                <c:pt idx="134">
                  <c:v>23952</c:v>
                </c:pt>
                <c:pt idx="135">
                  <c:v>23953</c:v>
                </c:pt>
                <c:pt idx="136">
                  <c:v>23954</c:v>
                </c:pt>
                <c:pt idx="137">
                  <c:v>23955</c:v>
                </c:pt>
                <c:pt idx="138">
                  <c:v>23956</c:v>
                </c:pt>
                <c:pt idx="139">
                  <c:v>23957</c:v>
                </c:pt>
                <c:pt idx="140">
                  <c:v>23958</c:v>
                </c:pt>
                <c:pt idx="141">
                  <c:v>23959</c:v>
                </c:pt>
                <c:pt idx="142">
                  <c:v>23960</c:v>
                </c:pt>
                <c:pt idx="143">
                  <c:v>23961</c:v>
                </c:pt>
                <c:pt idx="144">
                  <c:v>23962</c:v>
                </c:pt>
                <c:pt idx="145">
                  <c:v>23963</c:v>
                </c:pt>
                <c:pt idx="146">
                  <c:v>23964</c:v>
                </c:pt>
                <c:pt idx="147">
                  <c:v>23965</c:v>
                </c:pt>
                <c:pt idx="148">
                  <c:v>23966</c:v>
                </c:pt>
                <c:pt idx="149">
                  <c:v>23967</c:v>
                </c:pt>
                <c:pt idx="150">
                  <c:v>23968</c:v>
                </c:pt>
                <c:pt idx="151">
                  <c:v>23969</c:v>
                </c:pt>
                <c:pt idx="152">
                  <c:v>23970</c:v>
                </c:pt>
                <c:pt idx="153">
                  <c:v>23971</c:v>
                </c:pt>
                <c:pt idx="154">
                  <c:v>23972</c:v>
                </c:pt>
                <c:pt idx="155">
                  <c:v>23973</c:v>
                </c:pt>
                <c:pt idx="156">
                  <c:v>23974</c:v>
                </c:pt>
                <c:pt idx="157">
                  <c:v>23975</c:v>
                </c:pt>
                <c:pt idx="158">
                  <c:v>23976</c:v>
                </c:pt>
                <c:pt idx="159">
                  <c:v>23977</c:v>
                </c:pt>
                <c:pt idx="160">
                  <c:v>23978</c:v>
                </c:pt>
                <c:pt idx="161">
                  <c:v>23979</c:v>
                </c:pt>
                <c:pt idx="162">
                  <c:v>23980</c:v>
                </c:pt>
                <c:pt idx="163">
                  <c:v>23981</c:v>
                </c:pt>
                <c:pt idx="164">
                  <c:v>23982</c:v>
                </c:pt>
                <c:pt idx="165">
                  <c:v>23983</c:v>
                </c:pt>
                <c:pt idx="166">
                  <c:v>23984</c:v>
                </c:pt>
                <c:pt idx="167">
                  <c:v>23985</c:v>
                </c:pt>
                <c:pt idx="168">
                  <c:v>23986</c:v>
                </c:pt>
                <c:pt idx="169">
                  <c:v>23987</c:v>
                </c:pt>
                <c:pt idx="170">
                  <c:v>23988</c:v>
                </c:pt>
                <c:pt idx="171">
                  <c:v>23989</c:v>
                </c:pt>
                <c:pt idx="172">
                  <c:v>23990</c:v>
                </c:pt>
                <c:pt idx="173">
                  <c:v>23991</c:v>
                </c:pt>
                <c:pt idx="174">
                  <c:v>23992</c:v>
                </c:pt>
                <c:pt idx="175">
                  <c:v>23993</c:v>
                </c:pt>
                <c:pt idx="176">
                  <c:v>23994</c:v>
                </c:pt>
                <c:pt idx="177">
                  <c:v>23995</c:v>
                </c:pt>
                <c:pt idx="178">
                  <c:v>23996</c:v>
                </c:pt>
                <c:pt idx="179">
                  <c:v>23997</c:v>
                </c:pt>
                <c:pt idx="180">
                  <c:v>23998</c:v>
                </c:pt>
                <c:pt idx="181">
                  <c:v>23999</c:v>
                </c:pt>
                <c:pt idx="182">
                  <c:v>24000</c:v>
                </c:pt>
                <c:pt idx="183">
                  <c:v>24001</c:v>
                </c:pt>
                <c:pt idx="184">
                  <c:v>24002</c:v>
                </c:pt>
                <c:pt idx="185">
                  <c:v>24003</c:v>
                </c:pt>
                <c:pt idx="186">
                  <c:v>24004</c:v>
                </c:pt>
                <c:pt idx="187">
                  <c:v>24005</c:v>
                </c:pt>
                <c:pt idx="188">
                  <c:v>24006</c:v>
                </c:pt>
                <c:pt idx="189">
                  <c:v>24007</c:v>
                </c:pt>
                <c:pt idx="190">
                  <c:v>24008</c:v>
                </c:pt>
                <c:pt idx="191">
                  <c:v>24009</c:v>
                </c:pt>
                <c:pt idx="192">
                  <c:v>24010</c:v>
                </c:pt>
                <c:pt idx="193">
                  <c:v>24011</c:v>
                </c:pt>
                <c:pt idx="194">
                  <c:v>24012</c:v>
                </c:pt>
                <c:pt idx="195">
                  <c:v>24013</c:v>
                </c:pt>
                <c:pt idx="196">
                  <c:v>24014</c:v>
                </c:pt>
                <c:pt idx="197">
                  <c:v>24015</c:v>
                </c:pt>
                <c:pt idx="198">
                  <c:v>24016</c:v>
                </c:pt>
                <c:pt idx="199">
                  <c:v>24017</c:v>
                </c:pt>
                <c:pt idx="200">
                  <c:v>24018</c:v>
                </c:pt>
                <c:pt idx="201">
                  <c:v>24019</c:v>
                </c:pt>
                <c:pt idx="202">
                  <c:v>24020</c:v>
                </c:pt>
                <c:pt idx="203">
                  <c:v>24021</c:v>
                </c:pt>
                <c:pt idx="204">
                  <c:v>24022</c:v>
                </c:pt>
                <c:pt idx="205">
                  <c:v>24023</c:v>
                </c:pt>
                <c:pt idx="206">
                  <c:v>24024</c:v>
                </c:pt>
                <c:pt idx="207">
                  <c:v>24025</c:v>
                </c:pt>
                <c:pt idx="208">
                  <c:v>24026</c:v>
                </c:pt>
                <c:pt idx="209">
                  <c:v>24027</c:v>
                </c:pt>
                <c:pt idx="210">
                  <c:v>24028</c:v>
                </c:pt>
                <c:pt idx="211">
                  <c:v>24029</c:v>
                </c:pt>
                <c:pt idx="212">
                  <c:v>24030</c:v>
                </c:pt>
                <c:pt idx="213">
                  <c:v>24031</c:v>
                </c:pt>
                <c:pt idx="214">
                  <c:v>24032</c:v>
                </c:pt>
                <c:pt idx="215">
                  <c:v>24033</c:v>
                </c:pt>
                <c:pt idx="216">
                  <c:v>24034</c:v>
                </c:pt>
                <c:pt idx="217">
                  <c:v>24035</c:v>
                </c:pt>
                <c:pt idx="218">
                  <c:v>24036</c:v>
                </c:pt>
                <c:pt idx="219">
                  <c:v>24037</c:v>
                </c:pt>
                <c:pt idx="220">
                  <c:v>24038</c:v>
                </c:pt>
                <c:pt idx="221">
                  <c:v>24039</c:v>
                </c:pt>
                <c:pt idx="222">
                  <c:v>24040</c:v>
                </c:pt>
                <c:pt idx="223">
                  <c:v>24041</c:v>
                </c:pt>
                <c:pt idx="224">
                  <c:v>24042</c:v>
                </c:pt>
                <c:pt idx="225">
                  <c:v>24043</c:v>
                </c:pt>
                <c:pt idx="226">
                  <c:v>24044</c:v>
                </c:pt>
                <c:pt idx="227">
                  <c:v>24045</c:v>
                </c:pt>
                <c:pt idx="228">
                  <c:v>24046</c:v>
                </c:pt>
                <c:pt idx="229">
                  <c:v>24047</c:v>
                </c:pt>
                <c:pt idx="230">
                  <c:v>24048</c:v>
                </c:pt>
                <c:pt idx="231">
                  <c:v>24049</c:v>
                </c:pt>
                <c:pt idx="232">
                  <c:v>24050</c:v>
                </c:pt>
                <c:pt idx="233">
                  <c:v>24051</c:v>
                </c:pt>
                <c:pt idx="234">
                  <c:v>24052</c:v>
                </c:pt>
                <c:pt idx="235">
                  <c:v>24053</c:v>
                </c:pt>
                <c:pt idx="236">
                  <c:v>24054</c:v>
                </c:pt>
                <c:pt idx="237">
                  <c:v>24055</c:v>
                </c:pt>
                <c:pt idx="238">
                  <c:v>24056</c:v>
                </c:pt>
                <c:pt idx="239">
                  <c:v>24057</c:v>
                </c:pt>
                <c:pt idx="240">
                  <c:v>24058</c:v>
                </c:pt>
                <c:pt idx="241">
                  <c:v>24059</c:v>
                </c:pt>
                <c:pt idx="242">
                  <c:v>24060</c:v>
                </c:pt>
                <c:pt idx="243">
                  <c:v>24061</c:v>
                </c:pt>
                <c:pt idx="244">
                  <c:v>24062</c:v>
                </c:pt>
                <c:pt idx="245">
                  <c:v>24063</c:v>
                </c:pt>
                <c:pt idx="246">
                  <c:v>24064</c:v>
                </c:pt>
                <c:pt idx="247">
                  <c:v>24065</c:v>
                </c:pt>
                <c:pt idx="248">
                  <c:v>24066</c:v>
                </c:pt>
                <c:pt idx="249">
                  <c:v>24067</c:v>
                </c:pt>
                <c:pt idx="250">
                  <c:v>24068</c:v>
                </c:pt>
                <c:pt idx="251">
                  <c:v>24069</c:v>
                </c:pt>
                <c:pt idx="252">
                  <c:v>24070</c:v>
                </c:pt>
                <c:pt idx="253">
                  <c:v>24071</c:v>
                </c:pt>
                <c:pt idx="254">
                  <c:v>24072</c:v>
                </c:pt>
                <c:pt idx="255">
                  <c:v>24073</c:v>
                </c:pt>
                <c:pt idx="256">
                  <c:v>24074</c:v>
                </c:pt>
                <c:pt idx="257">
                  <c:v>24075</c:v>
                </c:pt>
                <c:pt idx="258">
                  <c:v>24076</c:v>
                </c:pt>
                <c:pt idx="259">
                  <c:v>24077</c:v>
                </c:pt>
                <c:pt idx="260">
                  <c:v>24078</c:v>
                </c:pt>
                <c:pt idx="261">
                  <c:v>24079</c:v>
                </c:pt>
                <c:pt idx="262">
                  <c:v>24080</c:v>
                </c:pt>
                <c:pt idx="263">
                  <c:v>24081</c:v>
                </c:pt>
                <c:pt idx="264">
                  <c:v>24082</c:v>
                </c:pt>
                <c:pt idx="265">
                  <c:v>24083</c:v>
                </c:pt>
                <c:pt idx="266">
                  <c:v>24084</c:v>
                </c:pt>
                <c:pt idx="267">
                  <c:v>24085</c:v>
                </c:pt>
                <c:pt idx="268">
                  <c:v>24086</c:v>
                </c:pt>
                <c:pt idx="269">
                  <c:v>24087</c:v>
                </c:pt>
                <c:pt idx="270">
                  <c:v>24088</c:v>
                </c:pt>
                <c:pt idx="271">
                  <c:v>24089</c:v>
                </c:pt>
                <c:pt idx="272">
                  <c:v>24090</c:v>
                </c:pt>
                <c:pt idx="273">
                  <c:v>24091</c:v>
                </c:pt>
                <c:pt idx="274">
                  <c:v>24092</c:v>
                </c:pt>
                <c:pt idx="275">
                  <c:v>24093</c:v>
                </c:pt>
                <c:pt idx="276">
                  <c:v>24094</c:v>
                </c:pt>
                <c:pt idx="277">
                  <c:v>24095</c:v>
                </c:pt>
                <c:pt idx="278">
                  <c:v>24096</c:v>
                </c:pt>
                <c:pt idx="279">
                  <c:v>24097</c:v>
                </c:pt>
                <c:pt idx="280">
                  <c:v>24098</c:v>
                </c:pt>
                <c:pt idx="281">
                  <c:v>24099</c:v>
                </c:pt>
                <c:pt idx="282">
                  <c:v>24100</c:v>
                </c:pt>
                <c:pt idx="283">
                  <c:v>24101</c:v>
                </c:pt>
                <c:pt idx="284">
                  <c:v>24102</c:v>
                </c:pt>
                <c:pt idx="285">
                  <c:v>24103</c:v>
                </c:pt>
                <c:pt idx="286">
                  <c:v>24104</c:v>
                </c:pt>
                <c:pt idx="287">
                  <c:v>24105</c:v>
                </c:pt>
                <c:pt idx="288">
                  <c:v>24106</c:v>
                </c:pt>
                <c:pt idx="289">
                  <c:v>24107</c:v>
                </c:pt>
                <c:pt idx="290">
                  <c:v>24108</c:v>
                </c:pt>
                <c:pt idx="291">
                  <c:v>24109</c:v>
                </c:pt>
                <c:pt idx="292">
                  <c:v>24110</c:v>
                </c:pt>
                <c:pt idx="293">
                  <c:v>24111</c:v>
                </c:pt>
                <c:pt idx="294">
                  <c:v>24112</c:v>
                </c:pt>
                <c:pt idx="295">
                  <c:v>24113</c:v>
                </c:pt>
                <c:pt idx="296">
                  <c:v>24114</c:v>
                </c:pt>
                <c:pt idx="297">
                  <c:v>24115</c:v>
                </c:pt>
                <c:pt idx="298">
                  <c:v>24116</c:v>
                </c:pt>
                <c:pt idx="299">
                  <c:v>24117</c:v>
                </c:pt>
                <c:pt idx="300">
                  <c:v>24118</c:v>
                </c:pt>
                <c:pt idx="301">
                  <c:v>24119</c:v>
                </c:pt>
                <c:pt idx="302">
                  <c:v>24120</c:v>
                </c:pt>
                <c:pt idx="303">
                  <c:v>24121</c:v>
                </c:pt>
                <c:pt idx="304">
                  <c:v>24122</c:v>
                </c:pt>
                <c:pt idx="305">
                  <c:v>24123</c:v>
                </c:pt>
                <c:pt idx="306">
                  <c:v>24124</c:v>
                </c:pt>
                <c:pt idx="307">
                  <c:v>24125</c:v>
                </c:pt>
                <c:pt idx="308">
                  <c:v>24126</c:v>
                </c:pt>
                <c:pt idx="309">
                  <c:v>24127</c:v>
                </c:pt>
                <c:pt idx="310">
                  <c:v>24128</c:v>
                </c:pt>
                <c:pt idx="311">
                  <c:v>24129</c:v>
                </c:pt>
                <c:pt idx="312">
                  <c:v>24130</c:v>
                </c:pt>
                <c:pt idx="313">
                  <c:v>24131</c:v>
                </c:pt>
                <c:pt idx="314">
                  <c:v>24132</c:v>
                </c:pt>
                <c:pt idx="315">
                  <c:v>24133</c:v>
                </c:pt>
                <c:pt idx="316">
                  <c:v>24134</c:v>
                </c:pt>
                <c:pt idx="317">
                  <c:v>24135</c:v>
                </c:pt>
                <c:pt idx="318">
                  <c:v>24136</c:v>
                </c:pt>
                <c:pt idx="319">
                  <c:v>24137</c:v>
                </c:pt>
                <c:pt idx="320">
                  <c:v>24138</c:v>
                </c:pt>
                <c:pt idx="321">
                  <c:v>24139</c:v>
                </c:pt>
                <c:pt idx="322">
                  <c:v>24140</c:v>
                </c:pt>
                <c:pt idx="323">
                  <c:v>24141</c:v>
                </c:pt>
                <c:pt idx="324">
                  <c:v>24142</c:v>
                </c:pt>
                <c:pt idx="325">
                  <c:v>24143</c:v>
                </c:pt>
                <c:pt idx="326">
                  <c:v>24144</c:v>
                </c:pt>
                <c:pt idx="327">
                  <c:v>24145</c:v>
                </c:pt>
                <c:pt idx="328">
                  <c:v>24146</c:v>
                </c:pt>
                <c:pt idx="329">
                  <c:v>24147</c:v>
                </c:pt>
                <c:pt idx="330">
                  <c:v>24148</c:v>
                </c:pt>
                <c:pt idx="331">
                  <c:v>24149</c:v>
                </c:pt>
                <c:pt idx="332">
                  <c:v>24150</c:v>
                </c:pt>
                <c:pt idx="333">
                  <c:v>24151</c:v>
                </c:pt>
                <c:pt idx="334">
                  <c:v>24152</c:v>
                </c:pt>
                <c:pt idx="335">
                  <c:v>24153</c:v>
                </c:pt>
                <c:pt idx="336">
                  <c:v>24154</c:v>
                </c:pt>
                <c:pt idx="337">
                  <c:v>24155</c:v>
                </c:pt>
                <c:pt idx="338">
                  <c:v>24156</c:v>
                </c:pt>
                <c:pt idx="339">
                  <c:v>24157</c:v>
                </c:pt>
                <c:pt idx="340">
                  <c:v>24158</c:v>
                </c:pt>
                <c:pt idx="341">
                  <c:v>24159</c:v>
                </c:pt>
                <c:pt idx="342">
                  <c:v>24160</c:v>
                </c:pt>
                <c:pt idx="343">
                  <c:v>24161</c:v>
                </c:pt>
                <c:pt idx="344">
                  <c:v>24162</c:v>
                </c:pt>
                <c:pt idx="345">
                  <c:v>24163</c:v>
                </c:pt>
                <c:pt idx="346">
                  <c:v>24164</c:v>
                </c:pt>
                <c:pt idx="347">
                  <c:v>24165</c:v>
                </c:pt>
                <c:pt idx="348">
                  <c:v>24166</c:v>
                </c:pt>
                <c:pt idx="349">
                  <c:v>24167</c:v>
                </c:pt>
                <c:pt idx="350">
                  <c:v>24168</c:v>
                </c:pt>
                <c:pt idx="351">
                  <c:v>24169</c:v>
                </c:pt>
                <c:pt idx="352">
                  <c:v>24170</c:v>
                </c:pt>
                <c:pt idx="353">
                  <c:v>24171</c:v>
                </c:pt>
                <c:pt idx="354">
                  <c:v>24172</c:v>
                </c:pt>
                <c:pt idx="355">
                  <c:v>24173</c:v>
                </c:pt>
                <c:pt idx="356">
                  <c:v>24174</c:v>
                </c:pt>
                <c:pt idx="357">
                  <c:v>24175</c:v>
                </c:pt>
                <c:pt idx="358">
                  <c:v>24176</c:v>
                </c:pt>
                <c:pt idx="359">
                  <c:v>24177</c:v>
                </c:pt>
              </c:numCache>
            </c:numRef>
          </c:cat>
          <c:val>
            <c:numRef>
              <c:f>Лист1!$E$2:$E$361</c:f>
              <c:numCache>
                <c:formatCode>General</c:formatCode>
                <c:ptCount val="36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4.74</c:v>
                </c:pt>
                <c:pt idx="47">
                  <c:v>15</c:v>
                </c:pt>
                <c:pt idx="48">
                  <c:v>45</c:v>
                </c:pt>
                <c:pt idx="49">
                  <c:v>50</c:v>
                </c:pt>
                <c:pt idx="50">
                  <c:v>49</c:v>
                </c:pt>
                <c:pt idx="51">
                  <c:v>75</c:v>
                </c:pt>
                <c:pt idx="52">
                  <c:v>113</c:v>
                </c:pt>
                <c:pt idx="53">
                  <c:v>80</c:v>
                </c:pt>
                <c:pt idx="54">
                  <c:v>44</c:v>
                </c:pt>
                <c:pt idx="55">
                  <c:v>35</c:v>
                </c:pt>
                <c:pt idx="56">
                  <c:v>12</c:v>
                </c:pt>
                <c:pt idx="57">
                  <c:v>5</c:v>
                </c:pt>
                <c:pt idx="58">
                  <c:v>7.72</c:v>
                </c:pt>
                <c:pt idx="59">
                  <c:v>2.29</c:v>
                </c:pt>
                <c:pt idx="60">
                  <c:v>2</c:v>
                </c:pt>
                <c:pt idx="61">
                  <c:v>10</c:v>
                </c:pt>
                <c:pt idx="62">
                  <c:v>40</c:v>
                </c:pt>
                <c:pt idx="63">
                  <c:v>30</c:v>
                </c:pt>
                <c:pt idx="64">
                  <c:v>20</c:v>
                </c:pt>
                <c:pt idx="65">
                  <c:v>12</c:v>
                </c:pt>
                <c:pt idx="66">
                  <c:v>-0.38000000000000084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18.73</c:v>
                </c:pt>
                <c:pt idx="99">
                  <c:v>8.0500000000000007</c:v>
                </c:pt>
                <c:pt idx="100">
                  <c:v>0</c:v>
                </c:pt>
                <c:pt idx="101">
                  <c:v>0</c:v>
                </c:pt>
                <c:pt idx="102">
                  <c:v>8.43</c:v>
                </c:pt>
                <c:pt idx="103">
                  <c:v>8.16</c:v>
                </c:pt>
                <c:pt idx="104">
                  <c:v>7.1899999999999995</c:v>
                </c:pt>
                <c:pt idx="105">
                  <c:v>6.92</c:v>
                </c:pt>
                <c:pt idx="106">
                  <c:v>5.25</c:v>
                </c:pt>
                <c:pt idx="107">
                  <c:v>3.88</c:v>
                </c:pt>
                <c:pt idx="108">
                  <c:v>2.5099999999999998</c:v>
                </c:pt>
                <c:pt idx="109">
                  <c:v>0.54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0.60000000000000064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0.94000000000000061</c:v>
                </c:pt>
                <c:pt idx="119">
                  <c:v>4.08</c:v>
                </c:pt>
                <c:pt idx="120">
                  <c:v>10.120000000000001</c:v>
                </c:pt>
                <c:pt idx="121">
                  <c:v>18.55</c:v>
                </c:pt>
                <c:pt idx="122">
                  <c:v>27.09</c:v>
                </c:pt>
                <c:pt idx="123">
                  <c:v>32.630000000000003</c:v>
                </c:pt>
                <c:pt idx="124">
                  <c:v>35.17</c:v>
                </c:pt>
                <c:pt idx="125">
                  <c:v>34.71</c:v>
                </c:pt>
                <c:pt idx="126">
                  <c:v>32.050000000000004</c:v>
                </c:pt>
                <c:pt idx="127">
                  <c:v>30.08</c:v>
                </c:pt>
                <c:pt idx="128">
                  <c:v>27.32</c:v>
                </c:pt>
                <c:pt idx="129">
                  <c:v>25.36</c:v>
                </c:pt>
                <c:pt idx="130">
                  <c:v>23.4</c:v>
                </c:pt>
                <c:pt idx="131">
                  <c:v>21.439999999999987</c:v>
                </c:pt>
                <c:pt idx="132">
                  <c:v>20.279999999999987</c:v>
                </c:pt>
                <c:pt idx="133">
                  <c:v>19.02</c:v>
                </c:pt>
                <c:pt idx="134">
                  <c:v>20.05</c:v>
                </c:pt>
                <c:pt idx="135">
                  <c:v>24.09</c:v>
                </c:pt>
                <c:pt idx="136">
                  <c:v>26.630000000000031</c:v>
                </c:pt>
                <c:pt idx="137">
                  <c:v>29.17</c:v>
                </c:pt>
                <c:pt idx="138">
                  <c:v>29.51</c:v>
                </c:pt>
                <c:pt idx="139">
                  <c:v>28.25</c:v>
                </c:pt>
                <c:pt idx="140">
                  <c:v>27.779999999999987</c:v>
                </c:pt>
                <c:pt idx="141">
                  <c:v>24.32</c:v>
                </c:pt>
                <c:pt idx="142">
                  <c:v>21.66</c:v>
                </c:pt>
                <c:pt idx="143">
                  <c:v>21.2</c:v>
                </c:pt>
                <c:pt idx="144">
                  <c:v>22.24</c:v>
                </c:pt>
                <c:pt idx="145">
                  <c:v>23.279999999999987</c:v>
                </c:pt>
                <c:pt idx="146">
                  <c:v>25.82</c:v>
                </c:pt>
                <c:pt idx="147">
                  <c:v>29.85</c:v>
                </c:pt>
                <c:pt idx="148">
                  <c:v>34.39</c:v>
                </c:pt>
                <c:pt idx="149">
                  <c:v>35.93</c:v>
                </c:pt>
                <c:pt idx="150">
                  <c:v>29.47</c:v>
                </c:pt>
                <c:pt idx="151">
                  <c:v>17.110000000000031</c:v>
                </c:pt>
                <c:pt idx="152">
                  <c:v>12.950000000000006</c:v>
                </c:pt>
                <c:pt idx="153">
                  <c:v>5.98</c:v>
                </c:pt>
                <c:pt idx="154">
                  <c:v>0.32000000000000084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84C-489F-914B-003CA65715D3}"/>
            </c:ext>
          </c:extLst>
        </c:ser>
        <c:ser>
          <c:idx val="4"/>
          <c:order val="3"/>
          <c:tx>
            <c:v>Qthaw (thaw floods)</c:v>
          </c:tx>
          <c:spPr>
            <a:solidFill>
              <a:srgbClr val="7030A0"/>
            </a:solidFill>
            <a:ln>
              <a:noFill/>
            </a:ln>
            <a:effectLst/>
          </c:spPr>
          <c:cat>
            <c:numRef>
              <c:f>Лист1!$A$2:$A$439</c:f>
              <c:numCache>
                <c:formatCode>m/d/yyyy</c:formatCode>
                <c:ptCount val="438"/>
                <c:pt idx="0">
                  <c:v>23818</c:v>
                </c:pt>
                <c:pt idx="1">
                  <c:v>23819</c:v>
                </c:pt>
                <c:pt idx="2">
                  <c:v>23820</c:v>
                </c:pt>
                <c:pt idx="3">
                  <c:v>23821</c:v>
                </c:pt>
                <c:pt idx="4">
                  <c:v>23822</c:v>
                </c:pt>
                <c:pt idx="5">
                  <c:v>23823</c:v>
                </c:pt>
                <c:pt idx="6">
                  <c:v>23824</c:v>
                </c:pt>
                <c:pt idx="7">
                  <c:v>23825</c:v>
                </c:pt>
                <c:pt idx="8">
                  <c:v>23826</c:v>
                </c:pt>
                <c:pt idx="9">
                  <c:v>23827</c:v>
                </c:pt>
                <c:pt idx="10">
                  <c:v>23828</c:v>
                </c:pt>
                <c:pt idx="11">
                  <c:v>23829</c:v>
                </c:pt>
                <c:pt idx="12">
                  <c:v>23830</c:v>
                </c:pt>
                <c:pt idx="13">
                  <c:v>23831</c:v>
                </c:pt>
                <c:pt idx="14">
                  <c:v>23832</c:v>
                </c:pt>
                <c:pt idx="15">
                  <c:v>23833</c:v>
                </c:pt>
                <c:pt idx="16">
                  <c:v>23834</c:v>
                </c:pt>
                <c:pt idx="17">
                  <c:v>23835</c:v>
                </c:pt>
                <c:pt idx="18">
                  <c:v>23836</c:v>
                </c:pt>
                <c:pt idx="19">
                  <c:v>23837</c:v>
                </c:pt>
                <c:pt idx="20">
                  <c:v>23838</c:v>
                </c:pt>
                <c:pt idx="21">
                  <c:v>23839</c:v>
                </c:pt>
                <c:pt idx="22">
                  <c:v>23840</c:v>
                </c:pt>
                <c:pt idx="23">
                  <c:v>23841</c:v>
                </c:pt>
                <c:pt idx="24">
                  <c:v>23842</c:v>
                </c:pt>
                <c:pt idx="25">
                  <c:v>23843</c:v>
                </c:pt>
                <c:pt idx="26">
                  <c:v>23844</c:v>
                </c:pt>
                <c:pt idx="27">
                  <c:v>23845</c:v>
                </c:pt>
                <c:pt idx="28">
                  <c:v>23846</c:v>
                </c:pt>
                <c:pt idx="29">
                  <c:v>23847</c:v>
                </c:pt>
                <c:pt idx="30">
                  <c:v>23848</c:v>
                </c:pt>
                <c:pt idx="31">
                  <c:v>23849</c:v>
                </c:pt>
                <c:pt idx="32">
                  <c:v>23850</c:v>
                </c:pt>
                <c:pt idx="33">
                  <c:v>23851</c:v>
                </c:pt>
                <c:pt idx="34">
                  <c:v>23852</c:v>
                </c:pt>
                <c:pt idx="35">
                  <c:v>23853</c:v>
                </c:pt>
                <c:pt idx="36">
                  <c:v>23854</c:v>
                </c:pt>
                <c:pt idx="37">
                  <c:v>23855</c:v>
                </c:pt>
                <c:pt idx="38">
                  <c:v>23856</c:v>
                </c:pt>
                <c:pt idx="39">
                  <c:v>23857</c:v>
                </c:pt>
                <c:pt idx="40">
                  <c:v>23858</c:v>
                </c:pt>
                <c:pt idx="41">
                  <c:v>23859</c:v>
                </c:pt>
                <c:pt idx="42">
                  <c:v>23860</c:v>
                </c:pt>
                <c:pt idx="43">
                  <c:v>23861</c:v>
                </c:pt>
                <c:pt idx="44">
                  <c:v>23862</c:v>
                </c:pt>
                <c:pt idx="45">
                  <c:v>23863</c:v>
                </c:pt>
                <c:pt idx="46">
                  <c:v>23864</c:v>
                </c:pt>
                <c:pt idx="47">
                  <c:v>23865</c:v>
                </c:pt>
                <c:pt idx="48">
                  <c:v>23866</c:v>
                </c:pt>
                <c:pt idx="49">
                  <c:v>23867</c:v>
                </c:pt>
                <c:pt idx="50">
                  <c:v>23868</c:v>
                </c:pt>
                <c:pt idx="51">
                  <c:v>23869</c:v>
                </c:pt>
                <c:pt idx="52">
                  <c:v>23870</c:v>
                </c:pt>
                <c:pt idx="53">
                  <c:v>23871</c:v>
                </c:pt>
                <c:pt idx="54">
                  <c:v>23872</c:v>
                </c:pt>
                <c:pt idx="55">
                  <c:v>23873</c:v>
                </c:pt>
                <c:pt idx="56">
                  <c:v>23874</c:v>
                </c:pt>
                <c:pt idx="57">
                  <c:v>23875</c:v>
                </c:pt>
                <c:pt idx="58">
                  <c:v>23876</c:v>
                </c:pt>
                <c:pt idx="59">
                  <c:v>23877</c:v>
                </c:pt>
                <c:pt idx="60">
                  <c:v>23878</c:v>
                </c:pt>
                <c:pt idx="61">
                  <c:v>23879</c:v>
                </c:pt>
                <c:pt idx="62">
                  <c:v>23880</c:v>
                </c:pt>
                <c:pt idx="63">
                  <c:v>23881</c:v>
                </c:pt>
                <c:pt idx="64">
                  <c:v>23882</c:v>
                </c:pt>
                <c:pt idx="65">
                  <c:v>23883</c:v>
                </c:pt>
                <c:pt idx="66">
                  <c:v>23884</c:v>
                </c:pt>
                <c:pt idx="67">
                  <c:v>23885</c:v>
                </c:pt>
                <c:pt idx="68">
                  <c:v>23886</c:v>
                </c:pt>
                <c:pt idx="69">
                  <c:v>23887</c:v>
                </c:pt>
                <c:pt idx="70">
                  <c:v>23888</c:v>
                </c:pt>
                <c:pt idx="71">
                  <c:v>23889</c:v>
                </c:pt>
                <c:pt idx="72">
                  <c:v>23890</c:v>
                </c:pt>
                <c:pt idx="73">
                  <c:v>23891</c:v>
                </c:pt>
                <c:pt idx="74">
                  <c:v>23892</c:v>
                </c:pt>
                <c:pt idx="75">
                  <c:v>23893</c:v>
                </c:pt>
                <c:pt idx="76">
                  <c:v>23894</c:v>
                </c:pt>
                <c:pt idx="77">
                  <c:v>23895</c:v>
                </c:pt>
                <c:pt idx="78">
                  <c:v>23896</c:v>
                </c:pt>
                <c:pt idx="79">
                  <c:v>23897</c:v>
                </c:pt>
                <c:pt idx="80">
                  <c:v>23898</c:v>
                </c:pt>
                <c:pt idx="81">
                  <c:v>23899</c:v>
                </c:pt>
                <c:pt idx="82">
                  <c:v>23900</c:v>
                </c:pt>
                <c:pt idx="83">
                  <c:v>23901</c:v>
                </c:pt>
                <c:pt idx="84">
                  <c:v>23902</c:v>
                </c:pt>
                <c:pt idx="85">
                  <c:v>23903</c:v>
                </c:pt>
                <c:pt idx="86">
                  <c:v>23904</c:v>
                </c:pt>
                <c:pt idx="87">
                  <c:v>23905</c:v>
                </c:pt>
                <c:pt idx="88">
                  <c:v>23906</c:v>
                </c:pt>
                <c:pt idx="89">
                  <c:v>23907</c:v>
                </c:pt>
                <c:pt idx="90">
                  <c:v>23908</c:v>
                </c:pt>
                <c:pt idx="91">
                  <c:v>23909</c:v>
                </c:pt>
                <c:pt idx="92">
                  <c:v>23910</c:v>
                </c:pt>
                <c:pt idx="93">
                  <c:v>23911</c:v>
                </c:pt>
                <c:pt idx="94">
                  <c:v>23912</c:v>
                </c:pt>
                <c:pt idx="95">
                  <c:v>23913</c:v>
                </c:pt>
                <c:pt idx="96">
                  <c:v>23914</c:v>
                </c:pt>
                <c:pt idx="97">
                  <c:v>23915</c:v>
                </c:pt>
                <c:pt idx="98">
                  <c:v>23916</c:v>
                </c:pt>
                <c:pt idx="99">
                  <c:v>23917</c:v>
                </c:pt>
                <c:pt idx="100">
                  <c:v>23918</c:v>
                </c:pt>
                <c:pt idx="101">
                  <c:v>23919</c:v>
                </c:pt>
                <c:pt idx="102">
                  <c:v>23920</c:v>
                </c:pt>
                <c:pt idx="103">
                  <c:v>23921</c:v>
                </c:pt>
                <c:pt idx="104">
                  <c:v>23922</c:v>
                </c:pt>
                <c:pt idx="105">
                  <c:v>23923</c:v>
                </c:pt>
                <c:pt idx="106">
                  <c:v>23924</c:v>
                </c:pt>
                <c:pt idx="107">
                  <c:v>23925</c:v>
                </c:pt>
                <c:pt idx="108">
                  <c:v>23926</c:v>
                </c:pt>
                <c:pt idx="109">
                  <c:v>23927</c:v>
                </c:pt>
                <c:pt idx="110">
                  <c:v>23928</c:v>
                </c:pt>
                <c:pt idx="111">
                  <c:v>23929</c:v>
                </c:pt>
                <c:pt idx="112">
                  <c:v>23930</c:v>
                </c:pt>
                <c:pt idx="113">
                  <c:v>23931</c:v>
                </c:pt>
                <c:pt idx="114">
                  <c:v>23932</c:v>
                </c:pt>
                <c:pt idx="115">
                  <c:v>23933</c:v>
                </c:pt>
                <c:pt idx="116">
                  <c:v>23934</c:v>
                </c:pt>
                <c:pt idx="117">
                  <c:v>23935</c:v>
                </c:pt>
                <c:pt idx="118">
                  <c:v>23936</c:v>
                </c:pt>
                <c:pt idx="119">
                  <c:v>23937</c:v>
                </c:pt>
                <c:pt idx="120">
                  <c:v>23938</c:v>
                </c:pt>
                <c:pt idx="121">
                  <c:v>23939</c:v>
                </c:pt>
                <c:pt idx="122">
                  <c:v>23940</c:v>
                </c:pt>
                <c:pt idx="123">
                  <c:v>23941</c:v>
                </c:pt>
                <c:pt idx="124">
                  <c:v>23942</c:v>
                </c:pt>
                <c:pt idx="125">
                  <c:v>23943</c:v>
                </c:pt>
                <c:pt idx="126">
                  <c:v>23944</c:v>
                </c:pt>
                <c:pt idx="127">
                  <c:v>23945</c:v>
                </c:pt>
                <c:pt idx="128">
                  <c:v>23946</c:v>
                </c:pt>
                <c:pt idx="129">
                  <c:v>23947</c:v>
                </c:pt>
                <c:pt idx="130">
                  <c:v>23948</c:v>
                </c:pt>
                <c:pt idx="131">
                  <c:v>23949</c:v>
                </c:pt>
                <c:pt idx="132">
                  <c:v>23950</c:v>
                </c:pt>
                <c:pt idx="133">
                  <c:v>23951</c:v>
                </c:pt>
                <c:pt idx="134">
                  <c:v>23952</c:v>
                </c:pt>
                <c:pt idx="135">
                  <c:v>23953</c:v>
                </c:pt>
                <c:pt idx="136">
                  <c:v>23954</c:v>
                </c:pt>
                <c:pt idx="137">
                  <c:v>23955</c:v>
                </c:pt>
                <c:pt idx="138">
                  <c:v>23956</c:v>
                </c:pt>
                <c:pt idx="139">
                  <c:v>23957</c:v>
                </c:pt>
                <c:pt idx="140">
                  <c:v>23958</c:v>
                </c:pt>
                <c:pt idx="141">
                  <c:v>23959</c:v>
                </c:pt>
                <c:pt idx="142">
                  <c:v>23960</c:v>
                </c:pt>
                <c:pt idx="143">
                  <c:v>23961</c:v>
                </c:pt>
                <c:pt idx="144">
                  <c:v>23962</c:v>
                </c:pt>
                <c:pt idx="145">
                  <c:v>23963</c:v>
                </c:pt>
                <c:pt idx="146">
                  <c:v>23964</c:v>
                </c:pt>
                <c:pt idx="147">
                  <c:v>23965</c:v>
                </c:pt>
                <c:pt idx="148">
                  <c:v>23966</c:v>
                </c:pt>
                <c:pt idx="149">
                  <c:v>23967</c:v>
                </c:pt>
                <c:pt idx="150">
                  <c:v>23968</c:v>
                </c:pt>
                <c:pt idx="151">
                  <c:v>23969</c:v>
                </c:pt>
                <c:pt idx="152">
                  <c:v>23970</c:v>
                </c:pt>
                <c:pt idx="153">
                  <c:v>23971</c:v>
                </c:pt>
                <c:pt idx="154">
                  <c:v>23972</c:v>
                </c:pt>
                <c:pt idx="155">
                  <c:v>23973</c:v>
                </c:pt>
                <c:pt idx="156">
                  <c:v>23974</c:v>
                </c:pt>
                <c:pt idx="157">
                  <c:v>23975</c:v>
                </c:pt>
                <c:pt idx="158">
                  <c:v>23976</c:v>
                </c:pt>
                <c:pt idx="159">
                  <c:v>23977</c:v>
                </c:pt>
                <c:pt idx="160">
                  <c:v>23978</c:v>
                </c:pt>
                <c:pt idx="161">
                  <c:v>23979</c:v>
                </c:pt>
                <c:pt idx="162">
                  <c:v>23980</c:v>
                </c:pt>
                <c:pt idx="163">
                  <c:v>23981</c:v>
                </c:pt>
                <c:pt idx="164">
                  <c:v>23982</c:v>
                </c:pt>
                <c:pt idx="165">
                  <c:v>23983</c:v>
                </c:pt>
                <c:pt idx="166">
                  <c:v>23984</c:v>
                </c:pt>
                <c:pt idx="167">
                  <c:v>23985</c:v>
                </c:pt>
                <c:pt idx="168">
                  <c:v>23986</c:v>
                </c:pt>
                <c:pt idx="169">
                  <c:v>23987</c:v>
                </c:pt>
                <c:pt idx="170">
                  <c:v>23988</c:v>
                </c:pt>
                <c:pt idx="171">
                  <c:v>23989</c:v>
                </c:pt>
                <c:pt idx="172">
                  <c:v>23990</c:v>
                </c:pt>
                <c:pt idx="173">
                  <c:v>23991</c:v>
                </c:pt>
                <c:pt idx="174">
                  <c:v>23992</c:v>
                </c:pt>
                <c:pt idx="175">
                  <c:v>23993</c:v>
                </c:pt>
                <c:pt idx="176">
                  <c:v>23994</c:v>
                </c:pt>
                <c:pt idx="177">
                  <c:v>23995</c:v>
                </c:pt>
                <c:pt idx="178">
                  <c:v>23996</c:v>
                </c:pt>
                <c:pt idx="179">
                  <c:v>23997</c:v>
                </c:pt>
                <c:pt idx="180">
                  <c:v>23998</c:v>
                </c:pt>
                <c:pt idx="181">
                  <c:v>23999</c:v>
                </c:pt>
                <c:pt idx="182">
                  <c:v>24000</c:v>
                </c:pt>
                <c:pt idx="183">
                  <c:v>24001</c:v>
                </c:pt>
                <c:pt idx="184">
                  <c:v>24002</c:v>
                </c:pt>
                <c:pt idx="185">
                  <c:v>24003</c:v>
                </c:pt>
                <c:pt idx="186">
                  <c:v>24004</c:v>
                </c:pt>
                <c:pt idx="187">
                  <c:v>24005</c:v>
                </c:pt>
                <c:pt idx="188">
                  <c:v>24006</c:v>
                </c:pt>
                <c:pt idx="189">
                  <c:v>24007</c:v>
                </c:pt>
                <c:pt idx="190">
                  <c:v>24008</c:v>
                </c:pt>
                <c:pt idx="191">
                  <c:v>24009</c:v>
                </c:pt>
                <c:pt idx="192">
                  <c:v>24010</c:v>
                </c:pt>
                <c:pt idx="193">
                  <c:v>24011</c:v>
                </c:pt>
                <c:pt idx="194">
                  <c:v>24012</c:v>
                </c:pt>
                <c:pt idx="195">
                  <c:v>24013</c:v>
                </c:pt>
                <c:pt idx="196">
                  <c:v>24014</c:v>
                </c:pt>
                <c:pt idx="197">
                  <c:v>24015</c:v>
                </c:pt>
                <c:pt idx="198">
                  <c:v>24016</c:v>
                </c:pt>
                <c:pt idx="199">
                  <c:v>24017</c:v>
                </c:pt>
                <c:pt idx="200">
                  <c:v>24018</c:v>
                </c:pt>
                <c:pt idx="201">
                  <c:v>24019</c:v>
                </c:pt>
                <c:pt idx="202">
                  <c:v>24020</c:v>
                </c:pt>
                <c:pt idx="203">
                  <c:v>24021</c:v>
                </c:pt>
                <c:pt idx="204">
                  <c:v>24022</c:v>
                </c:pt>
                <c:pt idx="205">
                  <c:v>24023</c:v>
                </c:pt>
                <c:pt idx="206">
                  <c:v>24024</c:v>
                </c:pt>
                <c:pt idx="207">
                  <c:v>24025</c:v>
                </c:pt>
                <c:pt idx="208">
                  <c:v>24026</c:v>
                </c:pt>
                <c:pt idx="209">
                  <c:v>24027</c:v>
                </c:pt>
                <c:pt idx="210">
                  <c:v>24028</c:v>
                </c:pt>
                <c:pt idx="211">
                  <c:v>24029</c:v>
                </c:pt>
                <c:pt idx="212">
                  <c:v>24030</c:v>
                </c:pt>
                <c:pt idx="213">
                  <c:v>24031</c:v>
                </c:pt>
                <c:pt idx="214">
                  <c:v>24032</c:v>
                </c:pt>
                <c:pt idx="215">
                  <c:v>24033</c:v>
                </c:pt>
                <c:pt idx="216">
                  <c:v>24034</c:v>
                </c:pt>
                <c:pt idx="217">
                  <c:v>24035</c:v>
                </c:pt>
                <c:pt idx="218">
                  <c:v>24036</c:v>
                </c:pt>
                <c:pt idx="219">
                  <c:v>24037</c:v>
                </c:pt>
                <c:pt idx="220">
                  <c:v>24038</c:v>
                </c:pt>
                <c:pt idx="221">
                  <c:v>24039</c:v>
                </c:pt>
                <c:pt idx="222">
                  <c:v>24040</c:v>
                </c:pt>
                <c:pt idx="223">
                  <c:v>24041</c:v>
                </c:pt>
                <c:pt idx="224">
                  <c:v>24042</c:v>
                </c:pt>
                <c:pt idx="225">
                  <c:v>24043</c:v>
                </c:pt>
                <c:pt idx="226">
                  <c:v>24044</c:v>
                </c:pt>
                <c:pt idx="227">
                  <c:v>24045</c:v>
                </c:pt>
                <c:pt idx="228">
                  <c:v>24046</c:v>
                </c:pt>
                <c:pt idx="229">
                  <c:v>24047</c:v>
                </c:pt>
                <c:pt idx="230">
                  <c:v>24048</c:v>
                </c:pt>
                <c:pt idx="231">
                  <c:v>24049</c:v>
                </c:pt>
                <c:pt idx="232">
                  <c:v>24050</c:v>
                </c:pt>
                <c:pt idx="233">
                  <c:v>24051</c:v>
                </c:pt>
                <c:pt idx="234">
                  <c:v>24052</c:v>
                </c:pt>
                <c:pt idx="235">
                  <c:v>24053</c:v>
                </c:pt>
                <c:pt idx="236">
                  <c:v>24054</c:v>
                </c:pt>
                <c:pt idx="237">
                  <c:v>24055</c:v>
                </c:pt>
                <c:pt idx="238">
                  <c:v>24056</c:v>
                </c:pt>
                <c:pt idx="239">
                  <c:v>24057</c:v>
                </c:pt>
                <c:pt idx="240">
                  <c:v>24058</c:v>
                </c:pt>
                <c:pt idx="241">
                  <c:v>24059</c:v>
                </c:pt>
                <c:pt idx="242">
                  <c:v>24060</c:v>
                </c:pt>
                <c:pt idx="243">
                  <c:v>24061</c:v>
                </c:pt>
                <c:pt idx="244">
                  <c:v>24062</c:v>
                </c:pt>
                <c:pt idx="245">
                  <c:v>24063</c:v>
                </c:pt>
                <c:pt idx="246">
                  <c:v>24064</c:v>
                </c:pt>
                <c:pt idx="247">
                  <c:v>24065</c:v>
                </c:pt>
                <c:pt idx="248">
                  <c:v>24066</c:v>
                </c:pt>
                <c:pt idx="249">
                  <c:v>24067</c:v>
                </c:pt>
                <c:pt idx="250">
                  <c:v>24068</c:v>
                </c:pt>
                <c:pt idx="251">
                  <c:v>24069</c:v>
                </c:pt>
                <c:pt idx="252">
                  <c:v>24070</c:v>
                </c:pt>
                <c:pt idx="253">
                  <c:v>24071</c:v>
                </c:pt>
                <c:pt idx="254">
                  <c:v>24072</c:v>
                </c:pt>
                <c:pt idx="255">
                  <c:v>24073</c:v>
                </c:pt>
                <c:pt idx="256">
                  <c:v>24074</c:v>
                </c:pt>
                <c:pt idx="257">
                  <c:v>24075</c:v>
                </c:pt>
                <c:pt idx="258">
                  <c:v>24076</c:v>
                </c:pt>
                <c:pt idx="259">
                  <c:v>24077</c:v>
                </c:pt>
                <c:pt idx="260">
                  <c:v>24078</c:v>
                </c:pt>
                <c:pt idx="261">
                  <c:v>24079</c:v>
                </c:pt>
                <c:pt idx="262">
                  <c:v>24080</c:v>
                </c:pt>
                <c:pt idx="263">
                  <c:v>24081</c:v>
                </c:pt>
                <c:pt idx="264">
                  <c:v>24082</c:v>
                </c:pt>
                <c:pt idx="265">
                  <c:v>24083</c:v>
                </c:pt>
                <c:pt idx="266">
                  <c:v>24084</c:v>
                </c:pt>
                <c:pt idx="267">
                  <c:v>24085</c:v>
                </c:pt>
                <c:pt idx="268">
                  <c:v>24086</c:v>
                </c:pt>
                <c:pt idx="269">
                  <c:v>24087</c:v>
                </c:pt>
                <c:pt idx="270">
                  <c:v>24088</c:v>
                </c:pt>
                <c:pt idx="271">
                  <c:v>24089</c:v>
                </c:pt>
                <c:pt idx="272">
                  <c:v>24090</c:v>
                </c:pt>
                <c:pt idx="273">
                  <c:v>24091</c:v>
                </c:pt>
                <c:pt idx="274">
                  <c:v>24092</c:v>
                </c:pt>
                <c:pt idx="275">
                  <c:v>24093</c:v>
                </c:pt>
                <c:pt idx="276">
                  <c:v>24094</c:v>
                </c:pt>
                <c:pt idx="277">
                  <c:v>24095</c:v>
                </c:pt>
                <c:pt idx="278">
                  <c:v>24096</c:v>
                </c:pt>
                <c:pt idx="279">
                  <c:v>24097</c:v>
                </c:pt>
                <c:pt idx="280">
                  <c:v>24098</c:v>
                </c:pt>
                <c:pt idx="281">
                  <c:v>24099</c:v>
                </c:pt>
                <c:pt idx="282">
                  <c:v>24100</c:v>
                </c:pt>
                <c:pt idx="283">
                  <c:v>24101</c:v>
                </c:pt>
                <c:pt idx="284">
                  <c:v>24102</c:v>
                </c:pt>
                <c:pt idx="285">
                  <c:v>24103</c:v>
                </c:pt>
                <c:pt idx="286">
                  <c:v>24104</c:v>
                </c:pt>
                <c:pt idx="287">
                  <c:v>24105</c:v>
                </c:pt>
                <c:pt idx="288">
                  <c:v>24106</c:v>
                </c:pt>
                <c:pt idx="289">
                  <c:v>24107</c:v>
                </c:pt>
                <c:pt idx="290">
                  <c:v>24108</c:v>
                </c:pt>
                <c:pt idx="291">
                  <c:v>24109</c:v>
                </c:pt>
                <c:pt idx="292">
                  <c:v>24110</c:v>
                </c:pt>
                <c:pt idx="293">
                  <c:v>24111</c:v>
                </c:pt>
                <c:pt idx="294">
                  <c:v>24112</c:v>
                </c:pt>
                <c:pt idx="295">
                  <c:v>24113</c:v>
                </c:pt>
                <c:pt idx="296">
                  <c:v>24114</c:v>
                </c:pt>
                <c:pt idx="297">
                  <c:v>24115</c:v>
                </c:pt>
                <c:pt idx="298">
                  <c:v>24116</c:v>
                </c:pt>
                <c:pt idx="299">
                  <c:v>24117</c:v>
                </c:pt>
                <c:pt idx="300">
                  <c:v>24118</c:v>
                </c:pt>
                <c:pt idx="301">
                  <c:v>24119</c:v>
                </c:pt>
                <c:pt idx="302">
                  <c:v>24120</c:v>
                </c:pt>
                <c:pt idx="303">
                  <c:v>24121</c:v>
                </c:pt>
                <c:pt idx="304">
                  <c:v>24122</c:v>
                </c:pt>
                <c:pt idx="305">
                  <c:v>24123</c:v>
                </c:pt>
                <c:pt idx="306">
                  <c:v>24124</c:v>
                </c:pt>
                <c:pt idx="307">
                  <c:v>24125</c:v>
                </c:pt>
                <c:pt idx="308">
                  <c:v>24126</c:v>
                </c:pt>
                <c:pt idx="309">
                  <c:v>24127</c:v>
                </c:pt>
                <c:pt idx="310">
                  <c:v>24128</c:v>
                </c:pt>
                <c:pt idx="311">
                  <c:v>24129</c:v>
                </c:pt>
                <c:pt idx="312">
                  <c:v>24130</c:v>
                </c:pt>
                <c:pt idx="313">
                  <c:v>24131</c:v>
                </c:pt>
                <c:pt idx="314">
                  <c:v>24132</c:v>
                </c:pt>
                <c:pt idx="315">
                  <c:v>24133</c:v>
                </c:pt>
                <c:pt idx="316">
                  <c:v>24134</c:v>
                </c:pt>
                <c:pt idx="317">
                  <c:v>24135</c:v>
                </c:pt>
                <c:pt idx="318">
                  <c:v>24136</c:v>
                </c:pt>
                <c:pt idx="319">
                  <c:v>24137</c:v>
                </c:pt>
                <c:pt idx="320">
                  <c:v>24138</c:v>
                </c:pt>
                <c:pt idx="321">
                  <c:v>24139</c:v>
                </c:pt>
                <c:pt idx="322">
                  <c:v>24140</c:v>
                </c:pt>
                <c:pt idx="323">
                  <c:v>24141</c:v>
                </c:pt>
                <c:pt idx="324">
                  <c:v>24142</c:v>
                </c:pt>
                <c:pt idx="325">
                  <c:v>24143</c:v>
                </c:pt>
                <c:pt idx="326">
                  <c:v>24144</c:v>
                </c:pt>
                <c:pt idx="327">
                  <c:v>24145</c:v>
                </c:pt>
                <c:pt idx="328">
                  <c:v>24146</c:v>
                </c:pt>
                <c:pt idx="329">
                  <c:v>24147</c:v>
                </c:pt>
                <c:pt idx="330">
                  <c:v>24148</c:v>
                </c:pt>
                <c:pt idx="331">
                  <c:v>24149</c:v>
                </c:pt>
                <c:pt idx="332">
                  <c:v>24150</c:v>
                </c:pt>
                <c:pt idx="333">
                  <c:v>24151</c:v>
                </c:pt>
                <c:pt idx="334">
                  <c:v>24152</c:v>
                </c:pt>
                <c:pt idx="335">
                  <c:v>24153</c:v>
                </c:pt>
                <c:pt idx="336">
                  <c:v>24154</c:v>
                </c:pt>
                <c:pt idx="337">
                  <c:v>24155</c:v>
                </c:pt>
                <c:pt idx="338">
                  <c:v>24156</c:v>
                </c:pt>
                <c:pt idx="339">
                  <c:v>24157</c:v>
                </c:pt>
                <c:pt idx="340">
                  <c:v>24158</c:v>
                </c:pt>
                <c:pt idx="341">
                  <c:v>24159</c:v>
                </c:pt>
                <c:pt idx="342">
                  <c:v>24160</c:v>
                </c:pt>
                <c:pt idx="343">
                  <c:v>24161</c:v>
                </c:pt>
                <c:pt idx="344">
                  <c:v>24162</c:v>
                </c:pt>
                <c:pt idx="345">
                  <c:v>24163</c:v>
                </c:pt>
                <c:pt idx="346">
                  <c:v>24164</c:v>
                </c:pt>
                <c:pt idx="347">
                  <c:v>24165</c:v>
                </c:pt>
                <c:pt idx="348">
                  <c:v>24166</c:v>
                </c:pt>
                <c:pt idx="349">
                  <c:v>24167</c:v>
                </c:pt>
                <c:pt idx="350">
                  <c:v>24168</c:v>
                </c:pt>
                <c:pt idx="351">
                  <c:v>24169</c:v>
                </c:pt>
                <c:pt idx="352">
                  <c:v>24170</c:v>
                </c:pt>
                <c:pt idx="353">
                  <c:v>24171</c:v>
                </c:pt>
                <c:pt idx="354">
                  <c:v>24172</c:v>
                </c:pt>
                <c:pt idx="355">
                  <c:v>24173</c:v>
                </c:pt>
                <c:pt idx="356">
                  <c:v>24174</c:v>
                </c:pt>
                <c:pt idx="357">
                  <c:v>24175</c:v>
                </c:pt>
                <c:pt idx="358">
                  <c:v>24176</c:v>
                </c:pt>
                <c:pt idx="359">
                  <c:v>24177</c:v>
                </c:pt>
              </c:numCache>
            </c:numRef>
          </c:cat>
          <c:val>
            <c:numRef>
              <c:f>Лист1!$F$2:$F$439</c:f>
              <c:numCache>
                <c:formatCode>General</c:formatCode>
                <c:ptCount val="43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2.8299999999999987</c:v>
                </c:pt>
                <c:pt idx="244">
                  <c:v>5.67</c:v>
                </c:pt>
                <c:pt idx="245">
                  <c:v>9.5</c:v>
                </c:pt>
                <c:pt idx="246">
                  <c:v>4.13</c:v>
                </c:pt>
                <c:pt idx="247">
                  <c:v>0</c:v>
                </c:pt>
                <c:pt idx="248">
                  <c:v>1.57</c:v>
                </c:pt>
                <c:pt idx="249">
                  <c:v>0</c:v>
                </c:pt>
                <c:pt idx="250">
                  <c:v>0</c:v>
                </c:pt>
                <c:pt idx="251">
                  <c:v>2.2999999999999998</c:v>
                </c:pt>
                <c:pt idx="252">
                  <c:v>0.70000000000000062</c:v>
                </c:pt>
                <c:pt idx="253">
                  <c:v>0</c:v>
                </c:pt>
                <c:pt idx="254">
                  <c:v>2.09</c:v>
                </c:pt>
                <c:pt idx="255">
                  <c:v>13.47</c:v>
                </c:pt>
                <c:pt idx="256">
                  <c:v>12.76</c:v>
                </c:pt>
                <c:pt idx="257">
                  <c:v>11.94</c:v>
                </c:pt>
                <c:pt idx="258">
                  <c:v>12.129999999999999</c:v>
                </c:pt>
                <c:pt idx="259">
                  <c:v>11.719999999999999</c:v>
                </c:pt>
                <c:pt idx="260">
                  <c:v>6.1</c:v>
                </c:pt>
                <c:pt idx="261">
                  <c:v>2.19</c:v>
                </c:pt>
                <c:pt idx="262">
                  <c:v>3.9699999999999998</c:v>
                </c:pt>
                <c:pt idx="263">
                  <c:v>10.56</c:v>
                </c:pt>
                <c:pt idx="264">
                  <c:v>7.55</c:v>
                </c:pt>
                <c:pt idx="265">
                  <c:v>10.33</c:v>
                </c:pt>
                <c:pt idx="266">
                  <c:v>11.219999999999999</c:v>
                </c:pt>
                <c:pt idx="267">
                  <c:v>12.1</c:v>
                </c:pt>
                <c:pt idx="268">
                  <c:v>11.49</c:v>
                </c:pt>
                <c:pt idx="269">
                  <c:v>8.98</c:v>
                </c:pt>
                <c:pt idx="270">
                  <c:v>9.3600000000000048</c:v>
                </c:pt>
                <c:pt idx="271">
                  <c:v>10.65</c:v>
                </c:pt>
                <c:pt idx="272">
                  <c:v>10.53</c:v>
                </c:pt>
                <c:pt idx="273">
                  <c:v>11.42</c:v>
                </c:pt>
                <c:pt idx="274">
                  <c:v>11.31</c:v>
                </c:pt>
                <c:pt idx="275">
                  <c:v>11.19</c:v>
                </c:pt>
                <c:pt idx="276">
                  <c:v>10.58</c:v>
                </c:pt>
                <c:pt idx="277">
                  <c:v>10.46</c:v>
                </c:pt>
                <c:pt idx="278">
                  <c:v>10.350000000000023</c:v>
                </c:pt>
                <c:pt idx="279">
                  <c:v>10.040000000000001</c:v>
                </c:pt>
                <c:pt idx="280">
                  <c:v>5.6199999999999966</c:v>
                </c:pt>
                <c:pt idx="281">
                  <c:v>5.1099999999999985</c:v>
                </c:pt>
                <c:pt idx="282">
                  <c:v>3.4899999999999998</c:v>
                </c:pt>
                <c:pt idx="283">
                  <c:v>1.8800000000000001</c:v>
                </c:pt>
                <c:pt idx="284">
                  <c:v>1.7600000000000002</c:v>
                </c:pt>
                <c:pt idx="285">
                  <c:v>1.55</c:v>
                </c:pt>
                <c:pt idx="286">
                  <c:v>0.54</c:v>
                </c:pt>
                <c:pt idx="287">
                  <c:v>2.72</c:v>
                </c:pt>
                <c:pt idx="288">
                  <c:v>1.31</c:v>
                </c:pt>
                <c:pt idx="289">
                  <c:v>2.09</c:v>
                </c:pt>
                <c:pt idx="290">
                  <c:v>7.88</c:v>
                </c:pt>
                <c:pt idx="291">
                  <c:v>20.47</c:v>
                </c:pt>
                <c:pt idx="292">
                  <c:v>16.850000000000001</c:v>
                </c:pt>
                <c:pt idx="293">
                  <c:v>9.84</c:v>
                </c:pt>
                <c:pt idx="294">
                  <c:v>8.52</c:v>
                </c:pt>
                <c:pt idx="295">
                  <c:v>6.21</c:v>
                </c:pt>
                <c:pt idx="296">
                  <c:v>5.2</c:v>
                </c:pt>
                <c:pt idx="297">
                  <c:v>4.88</c:v>
                </c:pt>
                <c:pt idx="298">
                  <c:v>6.37</c:v>
                </c:pt>
                <c:pt idx="299">
                  <c:v>8.8500000000000068</c:v>
                </c:pt>
                <c:pt idx="300">
                  <c:v>11.34</c:v>
                </c:pt>
                <c:pt idx="301">
                  <c:v>9.43</c:v>
                </c:pt>
                <c:pt idx="302">
                  <c:v>6.31</c:v>
                </c:pt>
                <c:pt idx="303">
                  <c:v>6.1</c:v>
                </c:pt>
                <c:pt idx="304">
                  <c:v>4.28</c:v>
                </c:pt>
                <c:pt idx="305">
                  <c:v>3.8699999999999997</c:v>
                </c:pt>
                <c:pt idx="306">
                  <c:v>1.9600000000000026</c:v>
                </c:pt>
                <c:pt idx="307">
                  <c:v>1.34</c:v>
                </c:pt>
                <c:pt idx="308">
                  <c:v>0.23</c:v>
                </c:pt>
                <c:pt idx="309">
                  <c:v>0</c:v>
                </c:pt>
                <c:pt idx="310">
                  <c:v>0.37000000000000038</c:v>
                </c:pt>
                <c:pt idx="311">
                  <c:v>0</c:v>
                </c:pt>
                <c:pt idx="312">
                  <c:v>0.2</c:v>
                </c:pt>
                <c:pt idx="313">
                  <c:v>0</c:v>
                </c:pt>
                <c:pt idx="314">
                  <c:v>1.25</c:v>
                </c:pt>
                <c:pt idx="315">
                  <c:v>0.4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0.37000000000000038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0.37000000000000038</c:v>
                </c:pt>
                <c:pt idx="329">
                  <c:v>0.14000000000000001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4.74</c:v>
                </c:pt>
                <c:pt idx="345">
                  <c:v>15</c:v>
                </c:pt>
                <c:pt idx="346">
                  <c:v>45</c:v>
                </c:pt>
                <c:pt idx="347">
                  <c:v>50</c:v>
                </c:pt>
                <c:pt idx="348">
                  <c:v>49</c:v>
                </c:pt>
                <c:pt idx="349">
                  <c:v>75</c:v>
                </c:pt>
                <c:pt idx="350">
                  <c:v>113</c:v>
                </c:pt>
                <c:pt idx="351">
                  <c:v>80</c:v>
                </c:pt>
                <c:pt idx="352">
                  <c:v>44</c:v>
                </c:pt>
                <c:pt idx="353">
                  <c:v>35</c:v>
                </c:pt>
                <c:pt idx="354">
                  <c:v>12</c:v>
                </c:pt>
                <c:pt idx="355">
                  <c:v>5</c:v>
                </c:pt>
                <c:pt idx="356">
                  <c:v>7.72</c:v>
                </c:pt>
                <c:pt idx="357">
                  <c:v>2.29</c:v>
                </c:pt>
                <c:pt idx="358">
                  <c:v>2</c:v>
                </c:pt>
                <c:pt idx="359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84C-489F-914B-003CA65715D3}"/>
            </c:ext>
          </c:extLst>
        </c:ser>
        <c:axId val="210230272"/>
        <c:axId val="216566784"/>
      </c:areaChart>
      <c:dateAx>
        <c:axId val="210230272"/>
        <c:scaling>
          <c:orientation val="minMax"/>
        </c:scaling>
        <c:axPos val="b"/>
        <c:numFmt formatCode="m/d/yyyy" sourceLinked="0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6566784"/>
        <c:crosses val="autoZero"/>
        <c:auto val="1"/>
        <c:lblOffset val="100"/>
        <c:baseTimeUnit val="days"/>
      </c:dateAx>
      <c:valAx>
        <c:axId val="2165667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0230272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0292737128217481"/>
          <c:y val="0.11062034510054675"/>
          <c:w val="0.72256187734597765"/>
          <c:h val="0.312630559693551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764CB-56E4-204C-ADCA-6A0753752B3F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43DB0-B99D-7D41-AC01-B8A59AF4F0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9092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37CD7-4370-1843-81D1-CD1ABEBAB410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59D2D-06E9-2444-B6F4-B55948C13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78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9D2D-06E9-2444-B6F4-B55948C13FB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0220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pPr/>
              <a:t>Tuesday, October 9,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pPr/>
              <a:t>Tuesday, October 9,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pPr/>
              <a:t>Tuesday, October 9,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pPr/>
              <a:t>Tuesday, October 9,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pPr/>
              <a:t>Tuesday, October 9,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pPr/>
              <a:t>Tuesday, October 9,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pPr/>
              <a:t>Tuesday, October 9,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pPr/>
              <a:t>Tuesday, October 9,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pPr/>
              <a:t>Tuesday, October 9,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pPr/>
              <a:t>Tuesday, October 9,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pPr/>
              <a:t>Tuesday, October 9,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pPr/>
              <a:t>Tuesday, October 9,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hydrooffice.org" TargetMode="External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39.png"/><Relationship Id="rId7" Type="http://schemas.openxmlformats.org/officeDocument/2006/relationships/chart" Target="../charts/chart1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chart" Target="../charts/char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eorf.ru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0" y="1887815"/>
            <a:ext cx="9144000" cy="1541400"/>
          </a:xfrm>
        </p:spPr>
        <p:txBody>
          <a:bodyPr/>
          <a:lstStyle/>
          <a:p>
            <a:pPr algn="ctr"/>
            <a:r>
              <a:rPr lang="ru-RU" sz="2400" dirty="0" smtClean="0"/>
              <a:t>ВОДНЫЙ РЕЖИМ РЕК ЕВРОПЕЙСКОЙ ТЕРРИТОРИИ РОССИИ И ЕГО ТРАНСФОРМАЦИЯ В ХХI ВЕКЕ</a:t>
            </a:r>
            <a:br>
              <a:rPr lang="ru-RU" sz="2400" dirty="0" smtClean="0"/>
            </a:br>
            <a:r>
              <a:rPr lang="ru-RU" sz="2400" dirty="0" smtClean="0"/>
              <a:t>ПОД ВЛИЯНИЕМ МЕНЯЮЩЕГОСЯ КЛИМАТА </a:t>
            </a:r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4797627" y="5902335"/>
            <a:ext cx="4312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85000"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rPr>
              <a:t>Мария Киреева, Наталья Фролова, Екатерина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rPr>
              <a:t>Рец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rPr>
              <a:t>, Тимофей Самсонов, Наталья </a:t>
            </a: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rPr>
              <a:t>Езерова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Georgia"/>
              <a:cs typeface="Georgia"/>
            </a:endParaRPr>
          </a:p>
        </p:txBody>
      </p:sp>
      <p:pic>
        <p:nvPicPr>
          <p:cNvPr id="5" name="Picture 1" descr="C:\Users\Maryk\Documents\Конференции и статьи\Прага 2015\презентация\МГ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4518" y="379000"/>
            <a:ext cx="1338943" cy="1409197"/>
          </a:xfrm>
          <a:prstGeom prst="rect">
            <a:avLst/>
          </a:prstGeom>
          <a:noFill/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209800" y="1721885"/>
            <a:ext cx="4757057" cy="53884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rPr>
              <a:t>Московский Государственный Университет имени М.В. Ломоносова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pic>
        <p:nvPicPr>
          <p:cNvPr id="9" name="Picture 1" descr="C:\Users\Maryk\Documents\Конференции и статьи\IGC Пекин\cropped-logo_co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874" y="979066"/>
            <a:ext cx="1536932" cy="774769"/>
          </a:xfrm>
          <a:prstGeom prst="rect">
            <a:avLst/>
          </a:prstGeom>
          <a:noFill/>
        </p:spPr>
      </p:pic>
      <p:pic>
        <p:nvPicPr>
          <p:cNvPr id="10" name="Picture 14" descr="C:\Users\Maryk\Documents\Преподавательская деятельность)\ГидроМозгва\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813" y="902866"/>
            <a:ext cx="1250131" cy="790009"/>
          </a:xfrm>
          <a:prstGeom prst="rect">
            <a:avLst/>
          </a:prstGeom>
          <a:noFill/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2362200" y="4422338"/>
            <a:ext cx="4757057" cy="538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145708" y="4422338"/>
            <a:ext cx="7113735" cy="102926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rPr>
              <a:t>Всероссийская научно-практическая конференция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/>
                <a:cs typeface="Georgia"/>
              </a:rPr>
              <a:t>«Водные ресурсы России: современное состояние и управление»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85000"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Сочи,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8 -14 октября 2018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5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329401" cy="1039427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ru-RU" dirty="0" smtClean="0"/>
              <a:t>Оценка изменения отдельных </a:t>
            </a:r>
            <a:r>
              <a:rPr lang="ru-RU" dirty="0" smtClean="0"/>
              <a:t>характеристик</a:t>
            </a:r>
            <a:r>
              <a:rPr lang="ru-RU" dirty="0" smtClean="0"/>
              <a:t>: </a:t>
            </a:r>
            <a:r>
              <a:rPr lang="ru-RU" dirty="0" smtClean="0">
                <a:solidFill>
                  <a:srgbClr val="008000"/>
                </a:solidFill>
              </a:rPr>
              <a:t>М</a:t>
            </a:r>
            <a:r>
              <a:rPr lang="en-US" baseline="-25000" dirty="0" smtClean="0">
                <a:solidFill>
                  <a:srgbClr val="008000"/>
                </a:solidFill>
              </a:rPr>
              <a:t>max </a:t>
            </a:r>
            <a:r>
              <a:rPr lang="ru-RU" dirty="0" smtClean="0">
                <a:solidFill>
                  <a:srgbClr val="008000"/>
                </a:solidFill>
              </a:rPr>
              <a:t>и    </a:t>
            </a:r>
            <a:r>
              <a:rPr lang="en-US" dirty="0" err="1" smtClean="0">
                <a:solidFill>
                  <a:srgbClr val="008000"/>
                </a:solidFill>
              </a:rPr>
              <a:t>Q</a:t>
            </a:r>
            <a:r>
              <a:rPr lang="en-US" baseline="-25000" dirty="0" err="1" smtClean="0">
                <a:solidFill>
                  <a:srgbClr val="008000"/>
                </a:solidFill>
              </a:rPr>
              <a:t>max</a:t>
            </a:r>
            <a:r>
              <a:rPr lang="ru-RU" dirty="0" smtClean="0">
                <a:solidFill>
                  <a:srgbClr val="008000"/>
                </a:solidFill>
              </a:rPr>
              <a:t>/</a:t>
            </a:r>
            <a:r>
              <a:rPr lang="en-US" dirty="0" smtClean="0">
                <a:solidFill>
                  <a:srgbClr val="008000"/>
                </a:solidFill>
              </a:rPr>
              <a:t>Q</a:t>
            </a:r>
            <a:r>
              <a:rPr lang="ru-RU" baseline="-25000" dirty="0" smtClean="0">
                <a:solidFill>
                  <a:srgbClr val="008000"/>
                </a:solidFill>
              </a:rPr>
              <a:t>0</a:t>
            </a:r>
            <a:endParaRPr lang="ru-RU" dirty="0">
              <a:solidFill>
                <a:srgbClr val="008000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967229" y="3884706"/>
            <a:ext cx="1245158" cy="7022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883782" y="3410349"/>
            <a:ext cx="95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1945 – 1977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59037" y="4434675"/>
            <a:ext cx="95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1978 </a:t>
            </a:r>
            <a:endParaRPr lang="ru-RU" dirty="0" smtClean="0"/>
          </a:p>
          <a:p>
            <a:r>
              <a:rPr lang="en-US" dirty="0" smtClean="0"/>
              <a:t>– 2015</a:t>
            </a:r>
            <a:endParaRPr lang="ru-RU" dirty="0"/>
          </a:p>
        </p:txBody>
      </p:sp>
      <p:pic>
        <p:nvPicPr>
          <p:cNvPr id="3" name="Изображение 2" descr="map15_Qmax197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185" y="1628436"/>
            <a:ext cx="3697597" cy="5229564"/>
          </a:xfrm>
          <a:prstGeom prst="rect">
            <a:avLst/>
          </a:prstGeom>
        </p:spPr>
      </p:pic>
      <p:pic>
        <p:nvPicPr>
          <p:cNvPr id="4" name="Изображение 3" descr="map16_QmaxCurr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2051" y="1628436"/>
            <a:ext cx="3697597" cy="522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607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329401" cy="1039427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ru-RU" dirty="0" smtClean="0"/>
              <a:t>Оценка изменения отдельных характеристик: </a:t>
            </a:r>
            <a:r>
              <a:rPr lang="en-US" dirty="0" err="1" smtClean="0">
                <a:solidFill>
                  <a:srgbClr val="339933"/>
                </a:solidFill>
              </a:rPr>
              <a:t>M</a:t>
            </a:r>
            <a:r>
              <a:rPr lang="en-US" baseline="-25000" dirty="0" err="1" smtClean="0">
                <a:solidFill>
                  <a:srgbClr val="339933"/>
                </a:solidFill>
              </a:rPr>
              <a:t>min</a:t>
            </a:r>
            <a:r>
              <a:rPr lang="en-US" baseline="-25000" dirty="0" smtClean="0">
                <a:solidFill>
                  <a:srgbClr val="339933"/>
                </a:solidFill>
              </a:rPr>
              <a:t>  </a:t>
            </a:r>
            <a:r>
              <a:rPr lang="ru-RU" dirty="0" smtClean="0">
                <a:solidFill>
                  <a:srgbClr val="339933"/>
                </a:solidFill>
              </a:rPr>
              <a:t>и</a:t>
            </a:r>
            <a:r>
              <a:rPr lang="en-US" dirty="0" smtClean="0">
                <a:solidFill>
                  <a:srgbClr val="339933"/>
                </a:solidFill>
              </a:rPr>
              <a:t>  </a:t>
            </a:r>
            <a:r>
              <a:rPr lang="en-US" dirty="0" err="1" smtClean="0">
                <a:solidFill>
                  <a:srgbClr val="339933"/>
                </a:solidFill>
              </a:rPr>
              <a:t>Q</a:t>
            </a:r>
            <a:r>
              <a:rPr lang="en-US" baseline="-25000" dirty="0" err="1" smtClean="0">
                <a:solidFill>
                  <a:srgbClr val="339933"/>
                </a:solidFill>
              </a:rPr>
              <a:t>min</a:t>
            </a:r>
            <a:r>
              <a:rPr lang="en-US" dirty="0" smtClean="0">
                <a:solidFill>
                  <a:srgbClr val="339933"/>
                </a:solidFill>
              </a:rPr>
              <a:t>/Q</a:t>
            </a:r>
            <a:endParaRPr lang="ru-RU" dirty="0">
              <a:solidFill>
                <a:srgbClr val="339933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967229" y="3884706"/>
            <a:ext cx="1245158" cy="7022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883782" y="3410349"/>
            <a:ext cx="95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1945 – 1977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159037" y="4434675"/>
            <a:ext cx="95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1978 </a:t>
            </a:r>
            <a:endParaRPr lang="ru-RU" dirty="0" smtClean="0"/>
          </a:p>
          <a:p>
            <a:r>
              <a:rPr lang="en-US" dirty="0" smtClean="0"/>
              <a:t>– 2015</a:t>
            </a:r>
            <a:endParaRPr lang="ru-RU" dirty="0"/>
          </a:p>
        </p:txBody>
      </p:sp>
      <p:pic>
        <p:nvPicPr>
          <p:cNvPr id="5" name="Изображение 4" descr="map17_Qmin197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735" y="1641943"/>
            <a:ext cx="3688047" cy="5216057"/>
          </a:xfrm>
          <a:prstGeom prst="rect">
            <a:avLst/>
          </a:prstGeom>
        </p:spPr>
      </p:pic>
      <p:pic>
        <p:nvPicPr>
          <p:cNvPr id="9" name="Изображение 8" descr="map18_QminCurr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1282" y="1641943"/>
            <a:ext cx="3665939" cy="518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80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329401" cy="1039427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ru-RU" dirty="0" smtClean="0"/>
              <a:t>Оценка изменения отдельных характеристик</a:t>
            </a:r>
            <a:r>
              <a:rPr lang="ru-RU" dirty="0" smtClean="0">
                <a:latin typeface="Times New Roman"/>
                <a:cs typeface="Times New Roman"/>
              </a:rPr>
              <a:t>: 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endParaRPr lang="ru-RU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57308" y="2159000"/>
            <a:ext cx="2590800" cy="369331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Самое большое его увеличение </a:t>
            </a:r>
            <a:r>
              <a:rPr lang="ru-RU" dirty="0" smtClean="0"/>
              <a:t>в среднем достигается в </a:t>
            </a:r>
          </a:p>
          <a:p>
            <a:pPr marL="285750" indent="-285750" algn="just">
              <a:buFont typeface="Arial"/>
              <a:buChar char="•"/>
            </a:pPr>
            <a:r>
              <a:rPr lang="ru-RU" dirty="0" smtClean="0"/>
              <a:t>Донском </a:t>
            </a:r>
            <a:r>
              <a:rPr lang="ru-RU" dirty="0"/>
              <a:t>– в среднем с 0.53 до </a:t>
            </a:r>
            <a:r>
              <a:rPr lang="ru-RU" dirty="0" smtClean="0"/>
              <a:t>0.68 (28%), </a:t>
            </a:r>
            <a:endParaRPr lang="ru-RU" dirty="0"/>
          </a:p>
          <a:p>
            <a:pPr marL="285750" indent="-285750" algn="just">
              <a:buFont typeface="Arial"/>
              <a:buChar char="•"/>
            </a:pPr>
            <a:r>
              <a:rPr lang="ru-RU" dirty="0" smtClean="0"/>
              <a:t>Окском </a:t>
            </a:r>
            <a:r>
              <a:rPr lang="ru-RU" dirty="0"/>
              <a:t>– в среднем с 0.58 до 0.72 </a:t>
            </a:r>
            <a:r>
              <a:rPr lang="ru-RU" dirty="0" smtClean="0"/>
              <a:t>(24%),</a:t>
            </a:r>
          </a:p>
          <a:p>
            <a:pPr marL="285750" indent="-285750" algn="just">
              <a:buFont typeface="Arial"/>
              <a:buChar char="•"/>
            </a:pPr>
            <a:r>
              <a:rPr lang="ru-RU" dirty="0" smtClean="0"/>
              <a:t>Нижневолжском </a:t>
            </a:r>
            <a:r>
              <a:rPr lang="ru-RU" dirty="0"/>
              <a:t>БО – в среднем с 0.44 до 0.52 </a:t>
            </a:r>
            <a:r>
              <a:rPr lang="ru-RU" dirty="0" smtClean="0"/>
              <a:t>(18%)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99128" y="1910526"/>
            <a:ext cx="5293952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Повсеместное увеличение базисного стока</a:t>
            </a:r>
            <a:endParaRPr lang="ru-RU" sz="2000" dirty="0">
              <a:latin typeface="+mj-lt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08473772"/>
              </p:ext>
            </p:extLst>
          </p:nvPr>
        </p:nvGraphicFramePr>
        <p:xfrm>
          <a:off x="299128" y="2483801"/>
          <a:ext cx="5020733" cy="3968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1408" y="739913"/>
            <a:ext cx="8382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4000" dirty="0">
                <a:solidFill>
                  <a:srgbClr val="00B050"/>
                </a:solidFill>
                <a:latin typeface="Lucida Grande"/>
                <a:ea typeface="Lucida Grande"/>
                <a:cs typeface="Lucida Grande"/>
              </a:rPr>
              <a:t>φ</a:t>
            </a:r>
            <a:endParaRPr lang="ru-RU" sz="4000" dirty="0">
              <a:solidFill>
                <a:srgbClr val="00B050"/>
              </a:solidFill>
            </a:endParaRPr>
          </a:p>
        </p:txBody>
      </p:sp>
      <p:cxnSp>
        <p:nvCxnSpPr>
          <p:cNvPr id="7" name="Соединительная линия уступом 6"/>
          <p:cNvCxnSpPr>
            <a:stCxn id="12" idx="3"/>
            <a:endCxn id="4" idx="0"/>
          </p:cNvCxnSpPr>
          <p:nvPr/>
        </p:nvCxnSpPr>
        <p:spPr>
          <a:xfrm>
            <a:off x="5593080" y="2110581"/>
            <a:ext cx="1759628" cy="48419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072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26128" y="382972"/>
            <a:ext cx="8329401" cy="1039427"/>
          </a:xfrm>
        </p:spPr>
        <p:txBody>
          <a:bodyPr>
            <a:normAutofit fontScale="90000"/>
          </a:bodyPr>
          <a:lstStyle/>
          <a:p>
            <a:pPr marL="514350" indent="-514350"/>
            <a:r>
              <a:rPr lang="ru-RU" dirty="0" smtClean="0"/>
              <a:t>Оценка изменения отдельных характеристик</a:t>
            </a:r>
            <a:r>
              <a:rPr lang="ru-RU" dirty="0" smtClean="0">
                <a:latin typeface="Times New Roman"/>
                <a:cs typeface="Times New Roman"/>
              </a:rPr>
              <a:t>: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ru-RU" sz="3600" dirty="0" smtClean="0">
                <a:solidFill>
                  <a:srgbClr val="073779"/>
                </a:solidFill>
                <a:latin typeface="Times New Roman"/>
                <a:ea typeface="Lucida Grande"/>
                <a:cs typeface="Times New Roman"/>
              </a:rPr>
              <a:t>слои стока, мм</a:t>
            </a:r>
            <a:endParaRPr lang="ru-RU" dirty="0">
              <a:solidFill>
                <a:srgbClr val="073779"/>
              </a:solidFill>
              <a:latin typeface="Times New Roman"/>
              <a:cs typeface="Times New Roman"/>
            </a:endParaRPr>
          </a:p>
        </p:txBody>
      </p:sp>
      <p:pic>
        <p:nvPicPr>
          <p:cNvPr id="3" name="Изображение 2" descr="Ymm_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229" y="2282222"/>
            <a:ext cx="4374472" cy="3017741"/>
          </a:xfrm>
          <a:prstGeom prst="rect">
            <a:avLst/>
          </a:prstGeom>
        </p:spPr>
      </p:pic>
      <p:pic>
        <p:nvPicPr>
          <p:cNvPr id="4" name="Изображение 3" descr="Ymm_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9080" y="2282221"/>
            <a:ext cx="4363732" cy="3017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128" y="1787256"/>
            <a:ext cx="2355172" cy="369332"/>
          </a:xfrm>
          <a:prstGeom prst="rect">
            <a:avLst/>
          </a:prstGeom>
          <a:solidFill>
            <a:srgbClr val="E0AC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YmmP – </a:t>
            </a:r>
            <a:r>
              <a:rPr lang="ru-RU" dirty="0" smtClean="0"/>
              <a:t>за «весну»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13630" y="1787256"/>
            <a:ext cx="3238500" cy="369332"/>
          </a:xfrm>
          <a:prstGeom prst="rect">
            <a:avLst/>
          </a:prstGeom>
          <a:solidFill>
            <a:srgbClr val="C1CE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YmmE-A – </a:t>
            </a:r>
            <a:r>
              <a:rPr lang="ru-RU" dirty="0" smtClean="0"/>
              <a:t>за «лето-осень»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91729" y="1787256"/>
            <a:ext cx="2463800" cy="369332"/>
          </a:xfrm>
          <a:prstGeom prst="rect">
            <a:avLst/>
          </a:prstGeom>
          <a:solidFill>
            <a:srgbClr val="9FB4C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Ymm</a:t>
            </a:r>
            <a:r>
              <a:rPr lang="en-US" dirty="0"/>
              <a:t>H</a:t>
            </a:r>
            <a:r>
              <a:rPr lang="en-US" dirty="0" smtClean="0"/>
              <a:t> – </a:t>
            </a:r>
            <a:r>
              <a:rPr lang="ru-RU" dirty="0" smtClean="0"/>
              <a:t>за «зиму»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10228" y="5350763"/>
            <a:ext cx="8762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В отличие от степени изменений максимальных и минимальных расходов (и модулей стока) слои стока за весенний и зимний период изменились не столь </a:t>
            </a:r>
            <a:r>
              <a:rPr lang="ru-RU" dirty="0" smtClean="0"/>
              <a:t>резко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781300" y="3543300"/>
            <a:ext cx="95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1945 – 1977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7321337" y="3524250"/>
            <a:ext cx="95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1978 </a:t>
            </a:r>
            <a:endParaRPr lang="ru-RU" dirty="0" smtClean="0"/>
          </a:p>
          <a:p>
            <a:r>
              <a:rPr lang="en-US" dirty="0" smtClean="0"/>
              <a:t>–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9351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/>
            <a:r>
              <a:rPr lang="ru-RU" dirty="0" smtClean="0"/>
              <a:t>Расчёт коэффициента трансформации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545328" y="1774011"/>
            <a:ext cx="2141472" cy="147732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Выбор 5</a:t>
            </a:r>
            <a:r>
              <a:rPr lang="en-US" dirty="0" smtClean="0"/>
              <a:t> </a:t>
            </a:r>
            <a:r>
              <a:rPr lang="ru-RU" dirty="0" smtClean="0"/>
              <a:t>«независимых» параметров </a:t>
            </a:r>
          </a:p>
          <a:p>
            <a:pPr algn="ctr"/>
            <a:r>
              <a:rPr lang="ru-RU" dirty="0" smtClean="0"/>
              <a:t>(и учёт их диапазонов)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46127" y="4093881"/>
            <a:ext cx="1749675" cy="91782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ПРИМЕНЕНИЕ метода </a:t>
            </a:r>
            <a:r>
              <a:rPr lang="en-US" dirty="0" smtClean="0"/>
              <a:t>PATTERN</a:t>
            </a:r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 rot="2098183">
            <a:off x="1663526" y="3061698"/>
            <a:ext cx="5080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00353" y="6005730"/>
            <a:ext cx="15176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РЕЗУЛЬТАТ</a:t>
            </a:r>
            <a:r>
              <a:rPr lang="en-US" dirty="0" smtClean="0"/>
              <a:t>: </a:t>
            </a:r>
            <a:r>
              <a:rPr lang="ru-RU" dirty="0" smtClean="0"/>
              <a:t>ШКАЛА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72156" y="2847986"/>
            <a:ext cx="46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  <a:latin typeface="+mj-lt"/>
              </a:rPr>
              <a:t>1</a:t>
            </a:r>
            <a:endParaRPr lang="ru-RU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4219" y="5272007"/>
            <a:ext cx="46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j-lt"/>
              </a:rPr>
              <a:t>5</a:t>
            </a:r>
            <a:endParaRPr lang="ru-RU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75637" y="3414275"/>
            <a:ext cx="46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j-lt"/>
              </a:rPr>
              <a:t>3</a:t>
            </a:r>
            <a:endParaRPr lang="ru-RU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12667" y="2246237"/>
            <a:ext cx="46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j-lt"/>
              </a:rPr>
              <a:t>2</a:t>
            </a:r>
            <a:endParaRPr lang="ru-RU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0" name="Изображение 29" descr="Macintosh HD:Users:Tata:Downloads:python_hw:diplom:corr_all-regions-bez5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24"/>
          <a:stretch/>
        </p:blipFill>
        <p:spPr bwMode="auto">
          <a:xfrm>
            <a:off x="2191131" y="1382486"/>
            <a:ext cx="3396010" cy="2733167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6128" y="1731446"/>
            <a:ext cx="2039872" cy="120032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Построение корре-ляционных матриц</a:t>
            </a:r>
            <a:endParaRPr lang="ru-RU" dirty="0"/>
          </a:p>
        </p:txBody>
      </p:sp>
      <p:sp>
        <p:nvSpPr>
          <p:cNvPr id="32" name="Стрелка вправо 31"/>
          <p:cNvSpPr/>
          <p:nvPr/>
        </p:nvSpPr>
        <p:spPr>
          <a:xfrm>
            <a:off x="5793975" y="2615569"/>
            <a:ext cx="5080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5400000">
            <a:off x="7294839" y="3506487"/>
            <a:ext cx="595718" cy="4986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0800000">
            <a:off x="2035554" y="4403795"/>
            <a:ext cx="5080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2073992" y="4034463"/>
            <a:ext cx="46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+mj-lt"/>
              </a:rPr>
              <a:t>4</a:t>
            </a:r>
          </a:p>
        </p:txBody>
      </p:sp>
      <p:sp>
        <p:nvSpPr>
          <p:cNvPr id="36" name="Стрелка вправо 35"/>
          <p:cNvSpPr/>
          <p:nvPr/>
        </p:nvSpPr>
        <p:spPr>
          <a:xfrm rot="1399287">
            <a:off x="1413462" y="5151195"/>
            <a:ext cx="630013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Изображение 37" descr="Снимок экрана 2018-06-01 в 9.36.3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3403" y="6032246"/>
            <a:ext cx="7171931" cy="58668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368570" y="5087341"/>
            <a:ext cx="6143246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Расчёт коэффициента трансформации </a:t>
            </a:r>
            <a:r>
              <a:rPr lang="ru-RU" dirty="0" smtClean="0"/>
              <a:t>стока</a:t>
            </a:r>
          </a:p>
          <a:p>
            <a:pPr algn="just"/>
            <a:r>
              <a:rPr lang="ru-RU" dirty="0" err="1" smtClean="0"/>
              <a:t>К</a:t>
            </a:r>
            <a:r>
              <a:rPr lang="ru-RU" baseline="-25000" dirty="0" err="1" smtClean="0"/>
              <a:t>тр</a:t>
            </a:r>
            <a:r>
              <a:rPr lang="ru-RU" baseline="-25000" dirty="0" smtClean="0"/>
              <a:t>.</a:t>
            </a:r>
            <a:r>
              <a:rPr lang="en-US" baseline="-25000" dirty="0" smtClean="0"/>
              <a:t> </a:t>
            </a:r>
            <a:r>
              <a:rPr lang="ru-RU" dirty="0" smtClean="0"/>
              <a:t>=</a:t>
            </a:r>
            <a:r>
              <a:rPr lang="en-US" dirty="0" smtClean="0"/>
              <a:t>|</a:t>
            </a:r>
            <a:r>
              <a:rPr lang="el-GR" dirty="0" smtClean="0">
                <a:latin typeface="Calibri"/>
              </a:rPr>
              <a:t>Δ</a:t>
            </a:r>
            <a:r>
              <a:rPr lang="en-US" dirty="0" err="1" smtClean="0">
                <a:latin typeface="Calibri"/>
              </a:rPr>
              <a:t>Q</a:t>
            </a:r>
            <a:r>
              <a:rPr lang="en-US" dirty="0" err="1" smtClean="0">
                <a:latin typeface="Calibri"/>
              </a:rPr>
              <a:t>year</a:t>
            </a:r>
            <a:r>
              <a:rPr lang="en-US" dirty="0" smtClean="0">
                <a:latin typeface="Calibri"/>
              </a:rPr>
              <a:t> + </a:t>
            </a:r>
            <a:r>
              <a:rPr lang="el-GR" dirty="0" smtClean="0">
                <a:latin typeface="Calibri"/>
              </a:rPr>
              <a:t>Δ </a:t>
            </a:r>
            <a:r>
              <a:rPr lang="en-US" dirty="0" err="1" smtClean="0">
                <a:latin typeface="Calibri"/>
              </a:rPr>
              <a:t>Qmax</a:t>
            </a:r>
            <a:r>
              <a:rPr lang="en-US" dirty="0" smtClean="0">
                <a:latin typeface="Calibri"/>
              </a:rPr>
              <a:t> + </a:t>
            </a:r>
            <a:r>
              <a:rPr lang="el-GR" dirty="0" smtClean="0">
                <a:latin typeface="Calibri"/>
              </a:rPr>
              <a:t>Δ </a:t>
            </a:r>
            <a:r>
              <a:rPr lang="en-US" dirty="0" err="1" smtClean="0">
                <a:latin typeface="Calibri"/>
              </a:rPr>
              <a:t>Dp</a:t>
            </a:r>
            <a:r>
              <a:rPr lang="en-US" dirty="0" smtClean="0">
                <a:latin typeface="Calibri"/>
              </a:rPr>
              <a:t> + </a:t>
            </a:r>
            <a:r>
              <a:rPr lang="el-GR" dirty="0" smtClean="0">
                <a:latin typeface="Calibri"/>
              </a:rPr>
              <a:t>Δ </a:t>
            </a:r>
            <a:r>
              <a:rPr lang="en-US" dirty="0" smtClean="0">
                <a:latin typeface="Calibri"/>
              </a:rPr>
              <a:t>Dh + </a:t>
            </a:r>
            <a:r>
              <a:rPr lang="el-GR" dirty="0" smtClean="0">
                <a:latin typeface="Calibri"/>
              </a:rPr>
              <a:t>Δ</a:t>
            </a:r>
            <a:r>
              <a:rPr lang="en-US" dirty="0" smtClean="0">
                <a:latin typeface="Calibri"/>
              </a:rPr>
              <a:t> </a:t>
            </a:r>
            <a:r>
              <a:rPr lang="ru-RU" dirty="0" err="1" smtClean="0">
                <a:latin typeface="Lucida Grande"/>
                <a:ea typeface="Lucida Grande"/>
                <a:cs typeface="Lucida Grande"/>
              </a:rPr>
              <a:t>φ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|</a:t>
            </a:r>
            <a:endParaRPr lang="ru-RU" dirty="0" smtClean="0"/>
          </a:p>
        </p:txBody>
      </p:sp>
      <p:pic>
        <p:nvPicPr>
          <p:cNvPr id="4" name="Изображение 3" descr="Снимок экрана 2018-06-01 в 14.59.5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7000" y="4293282"/>
            <a:ext cx="6210300" cy="5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335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5901" y="1845225"/>
            <a:ext cx="25273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т</a:t>
            </a:r>
            <a:r>
              <a:rPr lang="ru-RU" dirty="0" smtClean="0"/>
              <a:t>рансформация стока</a:t>
            </a:r>
            <a:endParaRPr lang="ru-RU" dirty="0"/>
          </a:p>
        </p:txBody>
      </p:sp>
      <p:pic>
        <p:nvPicPr>
          <p:cNvPr id="5" name="Изображение 4" descr="map29_Ktransform_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3457" y="0"/>
            <a:ext cx="4848993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00511" y="306772"/>
            <a:ext cx="3994615" cy="1039427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Результаты </a:t>
            </a:r>
            <a:r>
              <a:rPr lang="en-US" sz="2400" dirty="0"/>
              <a:t>|</a:t>
            </a:r>
            <a:r>
              <a:rPr lang="en-US" sz="2400" dirty="0" smtClean="0"/>
              <a:t> </a:t>
            </a:r>
            <a:r>
              <a:rPr lang="ru-RU" sz="2400" dirty="0" smtClean="0"/>
              <a:t>карта </a:t>
            </a:r>
            <a:r>
              <a:rPr lang="ru-RU" sz="2400" dirty="0" smtClean="0"/>
              <a:t>Коэффициента трансформации </a:t>
            </a:r>
            <a:r>
              <a:rPr lang="ru-RU" sz="2400" dirty="0" smtClean="0"/>
              <a:t>стока</a:t>
            </a:r>
            <a:endParaRPr lang="ru-RU" sz="24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268" y="4356099"/>
            <a:ext cx="505538" cy="23876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9906" y="4329329"/>
            <a:ext cx="2802320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400" dirty="0" smtClean="0">
                <a:cs typeface="Times New Roman"/>
              </a:rPr>
              <a:t>1 – Балтийский</a:t>
            </a:r>
          </a:p>
          <a:p>
            <a:pPr algn="just"/>
            <a:r>
              <a:rPr lang="ru-RU" sz="1400" dirty="0" smtClean="0">
                <a:cs typeface="Times New Roman"/>
              </a:rPr>
              <a:t>2 – Баренцево-Беломорский</a:t>
            </a:r>
          </a:p>
          <a:p>
            <a:pPr algn="just"/>
            <a:r>
              <a:rPr lang="ru-RU" sz="1400" dirty="0" smtClean="0">
                <a:cs typeface="Times New Roman"/>
              </a:rPr>
              <a:t>3 – Двинско-Печорский</a:t>
            </a:r>
          </a:p>
          <a:p>
            <a:pPr algn="just"/>
            <a:r>
              <a:rPr lang="ru-RU" sz="1400" dirty="0" smtClean="0">
                <a:cs typeface="Times New Roman"/>
              </a:rPr>
              <a:t>5 – Донской</a:t>
            </a:r>
          </a:p>
          <a:p>
            <a:pPr algn="just"/>
            <a:r>
              <a:rPr lang="ru-RU" sz="1400" dirty="0" smtClean="0">
                <a:cs typeface="Times New Roman"/>
              </a:rPr>
              <a:t>6 – Кубанский</a:t>
            </a:r>
          </a:p>
          <a:p>
            <a:pPr algn="just"/>
            <a:r>
              <a:rPr lang="ru-RU" sz="1400" dirty="0" smtClean="0">
                <a:cs typeface="Times New Roman"/>
              </a:rPr>
              <a:t>7 – Западно-Каспийский</a:t>
            </a:r>
          </a:p>
          <a:p>
            <a:pPr algn="just"/>
            <a:r>
              <a:rPr lang="ru-RU" sz="1400" dirty="0" smtClean="0">
                <a:cs typeface="Times New Roman"/>
              </a:rPr>
              <a:t>8 – Верхневолжский</a:t>
            </a:r>
          </a:p>
          <a:p>
            <a:pPr algn="just"/>
            <a:r>
              <a:rPr lang="ru-RU" sz="1400" dirty="0" smtClean="0">
                <a:cs typeface="Times New Roman"/>
              </a:rPr>
              <a:t>9 – Окский</a:t>
            </a:r>
          </a:p>
          <a:p>
            <a:pPr algn="just"/>
            <a:r>
              <a:rPr lang="ru-RU" sz="1400" dirty="0" smtClean="0">
                <a:cs typeface="Times New Roman"/>
              </a:rPr>
              <a:t>10 – Камский</a:t>
            </a:r>
          </a:p>
          <a:p>
            <a:pPr algn="just"/>
            <a:r>
              <a:rPr lang="ru-RU" sz="1400" dirty="0" smtClean="0">
                <a:cs typeface="Times New Roman"/>
              </a:rPr>
              <a:t>11 – Нижневолжский</a:t>
            </a:r>
          </a:p>
          <a:p>
            <a:pPr algn="just"/>
            <a:r>
              <a:rPr lang="ru-RU" sz="1400" dirty="0" smtClean="0">
                <a:cs typeface="Times New Roman"/>
              </a:rPr>
              <a:t>12 – Уральский</a:t>
            </a:r>
          </a:p>
        </p:txBody>
      </p:sp>
      <p:sp>
        <p:nvSpPr>
          <p:cNvPr id="10" name="Закрывающая фигурная скобка 9"/>
          <p:cNvSpPr/>
          <p:nvPr/>
        </p:nvSpPr>
        <p:spPr>
          <a:xfrm>
            <a:off x="3502226" y="4356099"/>
            <a:ext cx="269674" cy="238760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729257" y="5346700"/>
            <a:ext cx="58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БО</a:t>
            </a:r>
            <a:endParaRPr lang="ru-RU" dirty="0"/>
          </a:p>
        </p:txBody>
      </p:sp>
      <p:pic>
        <p:nvPicPr>
          <p:cNvPr id="13" name="Изображение 12" descr="k-transform-mea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268" y="2000457"/>
            <a:ext cx="4138858" cy="23419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6267" y="1361593"/>
            <a:ext cx="4157189" cy="677621"/>
          </a:xfrm>
          <a:prstGeom prst="rect">
            <a:avLst/>
          </a:prstGeom>
          <a:solidFill>
            <a:srgbClr val="D6D6D6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400" dirty="0"/>
              <a:t>О</a:t>
            </a:r>
            <a:r>
              <a:rPr lang="ru-RU" sz="1400" dirty="0" smtClean="0"/>
              <a:t>среднённый (по БО</a:t>
            </a:r>
            <a:r>
              <a:rPr lang="ru-RU" sz="1400" dirty="0"/>
              <a:t>) </a:t>
            </a:r>
            <a:r>
              <a:rPr lang="ru-RU" sz="1400" dirty="0" smtClean="0"/>
              <a:t>коэфф. трансформации (высота столбца) и вклад в него каждого индикатора  </a:t>
            </a:r>
            <a:endParaRPr lang="ru-RU" sz="1400" dirty="0"/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62101" y="2055979"/>
            <a:ext cx="203199" cy="197657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11727" y="2167507"/>
            <a:ext cx="203199" cy="197657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30501" y="2055979"/>
            <a:ext cx="203199" cy="197657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V="1">
            <a:off x="3045027" y="3040184"/>
            <a:ext cx="152400" cy="159727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V="1">
            <a:off x="3632200" y="2516956"/>
            <a:ext cx="152400" cy="159727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V="1">
            <a:off x="2451100" y="2773484"/>
            <a:ext cx="152400" cy="159727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V="1">
            <a:off x="699906" y="3343629"/>
            <a:ext cx="138294" cy="143718"/>
          </a:xfrm>
          <a:prstGeom prst="rect">
            <a:avLst/>
          </a:prstGeom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V="1">
            <a:off x="412039" y="3288704"/>
            <a:ext cx="138294" cy="143718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V="1">
            <a:off x="996240" y="3503435"/>
            <a:ext cx="138294" cy="143718"/>
          </a:xfrm>
          <a:prstGeom prst="rect">
            <a:avLst/>
          </a:prstGeom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V="1">
            <a:off x="2173106" y="3271770"/>
            <a:ext cx="138294" cy="143718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V="1">
            <a:off x="1876773" y="3199911"/>
            <a:ext cx="138294" cy="14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11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Стрелка вниз 52"/>
          <p:cNvSpPr/>
          <p:nvPr/>
        </p:nvSpPr>
        <p:spPr>
          <a:xfrm>
            <a:off x="7200900" y="1797427"/>
            <a:ext cx="266700" cy="232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68300"/>
            <a:ext cx="9144000" cy="5461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Водохозяйственное деление           суточное разрешение</a:t>
            </a:r>
            <a:endParaRPr lang="ru-RU" sz="2800" dirty="0"/>
          </a:p>
        </p:txBody>
      </p:sp>
      <p:sp>
        <p:nvSpPr>
          <p:cNvPr id="38" name="Содержимое 23"/>
          <p:cNvSpPr txBox="1">
            <a:spLocks/>
          </p:cNvSpPr>
          <p:nvPr/>
        </p:nvSpPr>
        <p:spPr>
          <a:xfrm>
            <a:off x="5611069" y="1168427"/>
            <a:ext cx="3327399" cy="516035"/>
          </a:xfrm>
          <a:prstGeom prst="rect">
            <a:avLst/>
          </a:prstGeom>
          <a:solidFill>
            <a:srgbClr val="FFF5AF"/>
          </a:solidFill>
          <a:ln>
            <a:solidFill>
              <a:srgbClr val="B62A24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000" dirty="0" smtClean="0">
                <a:solidFill>
                  <a:srgbClr val="C53E2E"/>
                </a:solidFill>
                <a:latin typeface="+mj-lt"/>
              </a:rPr>
              <a:t>Расчленение гидрографа</a:t>
            </a:r>
            <a:endParaRPr lang="ru-RU" sz="2000" dirty="0">
              <a:solidFill>
                <a:srgbClr val="C53E2E"/>
              </a:solidFill>
              <a:latin typeface="+mj-lt"/>
            </a:endParaRP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228778" y="4007785"/>
          <a:ext cx="5330384" cy="2659197"/>
        </p:xfrm>
        <a:graphic>
          <a:graphicData uri="http://schemas.openxmlformats.org/presentationml/2006/ole">
            <p:oleObj spid="_x0000_s2050" r:id="rId3" imgW="4206600" imgH="2628360" progId="">
              <p:embed/>
            </p:oleObj>
          </a:graphicData>
        </a:graphic>
      </p:graphicFrame>
      <p:sp>
        <p:nvSpPr>
          <p:cNvPr id="28" name="Стрелка вправо 27"/>
          <p:cNvSpPr/>
          <p:nvPr/>
        </p:nvSpPr>
        <p:spPr>
          <a:xfrm>
            <a:off x="4784337" y="478970"/>
            <a:ext cx="508000" cy="381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679285" y="1886907"/>
            <a:ext cx="1809907" cy="1824023"/>
          </a:xfrm>
          <a:prstGeom prst="ellipse">
            <a:avLst/>
          </a:prstGeom>
          <a:solidFill>
            <a:srgbClr val="CCFF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талое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endParaRPr lang="en-US" dirty="0" smtClean="0">
              <a:solidFill>
                <a:srgbClr val="000099"/>
              </a:solidFill>
            </a:endParaRPr>
          </a:p>
          <a:p>
            <a:pPr algn="ctr"/>
            <a:r>
              <a:rPr lang="en-US" dirty="0" smtClean="0">
                <a:solidFill>
                  <a:srgbClr val="000099"/>
                </a:solidFill>
              </a:rPr>
              <a:t>&gt; 50 %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7435850" y="1741052"/>
            <a:ext cx="1502617" cy="980993"/>
          </a:xfrm>
          <a:prstGeom prst="ellipse">
            <a:avLst/>
          </a:prstGeom>
          <a:solidFill>
            <a:srgbClr val="00B0F0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дождевое</a:t>
            </a:r>
            <a:r>
              <a:rPr lang="en-US" sz="1200" dirty="0" smtClean="0"/>
              <a:t> </a:t>
            </a:r>
            <a:endParaRPr lang="en-US" sz="1200" dirty="0" smtClean="0"/>
          </a:p>
          <a:p>
            <a:pPr algn="ctr"/>
            <a:r>
              <a:rPr lang="en-US" sz="1200" dirty="0" smtClean="0"/>
              <a:t>&lt;20 %</a:t>
            </a:r>
            <a:endParaRPr lang="ru-RU" sz="1200" dirty="0"/>
          </a:p>
        </p:txBody>
      </p:sp>
      <p:sp>
        <p:nvSpPr>
          <p:cNvPr id="31" name="Овал 30"/>
          <p:cNvSpPr/>
          <p:nvPr/>
        </p:nvSpPr>
        <p:spPr>
          <a:xfrm>
            <a:off x="7479395" y="2802734"/>
            <a:ext cx="1502617" cy="1041761"/>
          </a:xfrm>
          <a:prstGeom prst="ellipse">
            <a:avLst/>
          </a:prstGeom>
          <a:solidFill>
            <a:srgbClr val="FFCC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0099"/>
                </a:solidFill>
              </a:rPr>
              <a:t>подземное</a:t>
            </a:r>
            <a:endParaRPr lang="en-US" sz="1200" dirty="0" smtClean="0">
              <a:solidFill>
                <a:srgbClr val="000099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99"/>
                </a:solidFill>
              </a:rPr>
              <a:t>&lt;20 %</a:t>
            </a:r>
            <a:endParaRPr lang="ru-RU" sz="1200" dirty="0">
              <a:solidFill>
                <a:srgbClr val="000099"/>
              </a:solidFill>
            </a:endParaRPr>
          </a:p>
        </p:txBody>
      </p:sp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26942529"/>
              </p:ext>
            </p:extLst>
          </p:nvPr>
        </p:nvGraphicFramePr>
        <p:xfrm>
          <a:off x="206793" y="907052"/>
          <a:ext cx="5254207" cy="2937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1069" y="4269049"/>
            <a:ext cx="3474539" cy="2251501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807028" y="1023260"/>
            <a:ext cx="3621314" cy="131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</a:rPr>
              <a:t>Q </a:t>
            </a:r>
            <a:r>
              <a:rPr lang="ru-RU" sz="1400" dirty="0" smtClean="0">
                <a:solidFill>
                  <a:schemeClr val="tx1"/>
                </a:solidFill>
              </a:rPr>
              <a:t>грунтовая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Q</a:t>
            </a:r>
            <a:r>
              <a:rPr lang="ru-RU" sz="1400" dirty="0" smtClean="0">
                <a:solidFill>
                  <a:schemeClr val="tx1"/>
                </a:solidFill>
              </a:rPr>
              <a:t> талая (половодье)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Q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дождевая</a:t>
            </a:r>
          </a:p>
          <a:p>
            <a:r>
              <a:rPr lang="en-US" sz="1400" dirty="0" smtClean="0">
                <a:solidFill>
                  <a:schemeClr val="tx1"/>
                </a:solidFill>
              </a:rPr>
              <a:t>Q</a:t>
            </a:r>
            <a:r>
              <a:rPr lang="ru-RU" sz="1400" dirty="0" smtClean="0">
                <a:solidFill>
                  <a:schemeClr val="tx1"/>
                </a:solidFill>
              </a:rPr>
              <a:t> талая (оттепели)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91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8"/>
          <p:cNvSpPr>
            <a:spLocks noGrp="1"/>
          </p:cNvSpPr>
          <p:nvPr>
            <p:ph type="title"/>
          </p:nvPr>
        </p:nvSpPr>
        <p:spPr>
          <a:xfrm>
            <a:off x="0" y="334740"/>
            <a:ext cx="9144000" cy="8604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Автоматическое расчленение гидрографа: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зарубежная практика</a:t>
            </a:r>
            <a:r>
              <a:rPr lang="en-US" sz="3200" dirty="0" smtClean="0"/>
              <a:t> (</a:t>
            </a:r>
            <a:r>
              <a:rPr lang="ru-RU" sz="3200" dirty="0" smtClean="0"/>
              <a:t>Европа</a:t>
            </a:r>
            <a:r>
              <a:rPr lang="en-US" sz="3200" dirty="0" smtClean="0"/>
              <a:t>, </a:t>
            </a:r>
            <a:r>
              <a:rPr lang="ru-RU" sz="3200" dirty="0" smtClean="0"/>
              <a:t>США</a:t>
            </a:r>
            <a:r>
              <a:rPr lang="en-US" sz="3200" dirty="0" smtClean="0"/>
              <a:t>)</a:t>
            </a:r>
            <a:endParaRPr lang="ru-RU" sz="32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2773552" y="1444095"/>
            <a:ext cx="908433" cy="362127"/>
          </a:xfrm>
          <a:solidFill>
            <a:srgbClr val="91A097"/>
          </a:solidFill>
        </p:spPr>
        <p:txBody>
          <a:bodyPr>
            <a:normAutofit fontScale="92500" lnSpcReduction="10000"/>
          </a:bodyPr>
          <a:lstStyle/>
          <a:p>
            <a:r>
              <a:rPr lang="en-US" b="1" u="sng" dirty="0" smtClean="0">
                <a:solidFill>
                  <a:srgbClr val="C53E2E"/>
                </a:solidFill>
                <a:cs typeface="Georgia"/>
              </a:rPr>
              <a:t>BFI+</a:t>
            </a:r>
            <a:endParaRPr lang="en-US" b="1" u="sng" dirty="0">
              <a:solidFill>
                <a:srgbClr val="C53E2E"/>
              </a:solidFill>
              <a:cs typeface="Georgia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2467532" y="4220845"/>
            <a:ext cx="1604354" cy="409222"/>
          </a:xfrm>
          <a:solidFill>
            <a:srgbClr val="91A097"/>
          </a:solidFill>
        </p:spPr>
        <p:txBody>
          <a:bodyPr/>
          <a:lstStyle/>
          <a:p>
            <a:r>
              <a:rPr lang="en-US" b="1" u="sng" dirty="0" smtClean="0"/>
              <a:t>FlowComp</a:t>
            </a:r>
            <a:endParaRPr lang="ru-RU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261353" y="3588344"/>
            <a:ext cx="4119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smtClean="0">
                <a:latin typeface="Georgia"/>
                <a:cs typeface="Georgia"/>
              </a:rPr>
              <a:t>(на примере</a:t>
            </a:r>
            <a:r>
              <a:rPr lang="en-US" sz="1400" u="sng" dirty="0" smtClean="0">
                <a:latin typeface="Georgia"/>
                <a:cs typeface="Georgia"/>
              </a:rPr>
              <a:t> </a:t>
            </a:r>
            <a:r>
              <a:rPr lang="ru-RU" sz="1400" u="sng" dirty="0" smtClean="0">
                <a:latin typeface="Georgia"/>
                <a:cs typeface="Georgia"/>
              </a:rPr>
              <a:t>бассейна Камы</a:t>
            </a:r>
            <a:r>
              <a:rPr lang="en-US" sz="1400" u="sng" dirty="0" smtClean="0">
                <a:latin typeface="Georgia"/>
                <a:cs typeface="Georgia"/>
              </a:rPr>
              <a:t>, </a:t>
            </a:r>
            <a:r>
              <a:rPr lang="ru-RU" sz="1400" u="sng" dirty="0" smtClean="0">
                <a:latin typeface="Georgia"/>
                <a:cs typeface="Georgia"/>
              </a:rPr>
              <a:t>1983</a:t>
            </a:r>
            <a:r>
              <a:rPr lang="ru-RU" sz="1400" u="sng" dirty="0">
                <a:latin typeface="Georgia"/>
                <a:cs typeface="Georgia"/>
              </a:rPr>
              <a:t>-</a:t>
            </a:r>
            <a:r>
              <a:rPr lang="ru-RU" sz="1400" u="sng" dirty="0" smtClean="0">
                <a:latin typeface="Georgia"/>
                <a:cs typeface="Georgia"/>
              </a:rPr>
              <a:t>1989)</a:t>
            </a:r>
            <a:endParaRPr lang="ru-RU" sz="1400" u="sng" dirty="0">
              <a:latin typeface="Georgia"/>
              <a:cs typeface="Georgia"/>
            </a:endParaRPr>
          </a:p>
        </p:txBody>
      </p:sp>
      <p:pic>
        <p:nvPicPr>
          <p:cNvPr id="4" name="Изображение 3" descr="2006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353" y="3926898"/>
            <a:ext cx="4119510" cy="2325624"/>
          </a:xfrm>
          <a:prstGeom prst="rect">
            <a:avLst/>
          </a:prstGeom>
          <a:ln>
            <a:solidFill>
              <a:srgbClr val="6B7D72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186064" y="6499200"/>
            <a:ext cx="24959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200" u="sng" dirty="0" smtClean="0">
                <a:latin typeface="Georgia"/>
                <a:cs typeface="Georgia"/>
                <a:hlinkClick r:id="rId3"/>
              </a:rPr>
              <a:t>Источник: </a:t>
            </a:r>
            <a:r>
              <a:rPr lang="en-US" sz="1200" u="sng" dirty="0" smtClean="0">
                <a:latin typeface="Georgia"/>
                <a:cs typeface="Georgia"/>
                <a:hlinkClick r:id="rId3"/>
              </a:rPr>
              <a:t>http</a:t>
            </a:r>
            <a:r>
              <a:rPr lang="en-US" sz="1200" u="sng" dirty="0">
                <a:latin typeface="Georgia"/>
                <a:cs typeface="Georgia"/>
                <a:hlinkClick r:id="rId3"/>
              </a:rPr>
              <a:t>://</a:t>
            </a:r>
            <a:r>
              <a:rPr lang="en-US" sz="1200" u="sng" dirty="0" smtClean="0">
                <a:latin typeface="Georgia"/>
                <a:cs typeface="Georgia"/>
                <a:hlinkClick r:id="rId3"/>
              </a:rPr>
              <a:t>hydrooffice.org</a:t>
            </a:r>
            <a:endParaRPr lang="ru-RU" sz="1200" u="sng" dirty="0">
              <a:latin typeface="Georgi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352" y="6252522"/>
            <a:ext cx="4119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>
                <a:latin typeface="Georgia"/>
                <a:cs typeface="Georgia"/>
              </a:rPr>
              <a:t>(на примере</a:t>
            </a:r>
            <a:r>
              <a:rPr lang="en-US" sz="1400" u="sng" dirty="0">
                <a:latin typeface="Georgia"/>
                <a:cs typeface="Georgia"/>
              </a:rPr>
              <a:t> </a:t>
            </a:r>
            <a:r>
              <a:rPr lang="ru-RU" sz="1400" u="sng" dirty="0">
                <a:latin typeface="Georgia"/>
                <a:cs typeface="Georgia"/>
              </a:rPr>
              <a:t>бассейна Камы</a:t>
            </a:r>
            <a:r>
              <a:rPr lang="en-US" sz="1400" u="sng" dirty="0" smtClean="0">
                <a:latin typeface="Georgia"/>
                <a:cs typeface="Georgia"/>
              </a:rPr>
              <a:t>, 2006)</a:t>
            </a:r>
          </a:p>
        </p:txBody>
      </p:sp>
      <p:pic>
        <p:nvPicPr>
          <p:cNvPr id="2" name="Изображение 1" descr="BFI_vyatka_1983-1989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354" y="1414321"/>
            <a:ext cx="4119510" cy="21615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90993" y="1396578"/>
            <a:ext cx="1084166" cy="1615031"/>
          </a:xfrm>
          <a:prstGeom prst="rect">
            <a:avLst/>
          </a:prstGeom>
          <a:ln>
            <a:solidFill>
              <a:srgbClr val="C53E2E"/>
            </a:solidFill>
          </a:ln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3771" y="1396578"/>
            <a:ext cx="1121537" cy="1615031"/>
          </a:xfrm>
          <a:prstGeom prst="rect">
            <a:avLst/>
          </a:prstGeom>
          <a:ln>
            <a:solidFill>
              <a:srgbClr val="C53E2E"/>
            </a:solidFill>
          </a:ln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64248" y="1396578"/>
            <a:ext cx="1066088" cy="1615031"/>
          </a:xfrm>
          <a:prstGeom prst="rect">
            <a:avLst/>
          </a:prstGeom>
          <a:ln>
            <a:solidFill>
              <a:srgbClr val="C53E2E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5355237" y="1391327"/>
            <a:ext cx="41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/>
                <a:cs typeface="Georgia"/>
              </a:rPr>
              <a:t>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10414" y="1391327"/>
            <a:ext cx="41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/>
                <a:cs typeface="Georgia"/>
              </a:rPr>
              <a:t>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35386" y="1391327"/>
            <a:ext cx="41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eorgia"/>
                <a:cs typeface="Georgia"/>
              </a:rPr>
              <a:t>б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82463" y="6131360"/>
            <a:ext cx="4339343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/>
                <a:cs typeface="Georgia"/>
              </a:rPr>
              <a:t>ни</a:t>
            </a:r>
            <a:r>
              <a:rPr lang="en-US" dirty="0" smtClean="0">
                <a:latin typeface="Georgia"/>
                <a:cs typeface="Georgia"/>
              </a:rPr>
              <a:t> </a:t>
            </a:r>
            <a:r>
              <a:rPr lang="ru-RU" b="1" strike="sngStrike" dirty="0" smtClean="0">
                <a:solidFill>
                  <a:srgbClr val="C53E2E"/>
                </a:solidFill>
                <a:latin typeface="Georgia"/>
                <a:cs typeface="Georgia"/>
              </a:rPr>
              <a:t>генезис</a:t>
            </a:r>
            <a:r>
              <a:rPr lang="ru-RU" b="1" dirty="0" smtClean="0">
                <a:solidFill>
                  <a:srgbClr val="C53E2E"/>
                </a:solidFill>
                <a:latin typeface="Georgia"/>
                <a:cs typeface="Georgia"/>
              </a:rPr>
              <a:t>,</a:t>
            </a:r>
            <a:r>
              <a:rPr lang="en-US" b="1" dirty="0" smtClean="0">
                <a:solidFill>
                  <a:srgbClr val="C53E2E"/>
                </a:solidFill>
                <a:latin typeface="Georgia"/>
                <a:cs typeface="Georgia"/>
              </a:rPr>
              <a:t> </a:t>
            </a:r>
            <a:r>
              <a:rPr lang="ru-RU" dirty="0" smtClean="0">
                <a:latin typeface="Georgia"/>
                <a:cs typeface="Georgia"/>
              </a:rPr>
              <a:t>ни</a:t>
            </a:r>
            <a:r>
              <a:rPr lang="en-US" dirty="0" smtClean="0">
                <a:latin typeface="Georgia"/>
                <a:cs typeface="Georgia"/>
              </a:rPr>
              <a:t> </a:t>
            </a:r>
            <a:r>
              <a:rPr lang="ru-RU" b="1" strike="sngStrike" dirty="0" smtClean="0">
                <a:solidFill>
                  <a:srgbClr val="C53E2E"/>
                </a:solidFill>
                <a:latin typeface="Georgia"/>
                <a:cs typeface="Georgia"/>
              </a:rPr>
              <a:t>фаза водного режима</a:t>
            </a:r>
            <a:r>
              <a:rPr lang="en-US" dirty="0" smtClean="0">
                <a:solidFill>
                  <a:srgbClr val="C53E2E"/>
                </a:solidFill>
                <a:latin typeface="Georgia"/>
                <a:cs typeface="Georgia"/>
              </a:rPr>
              <a:t> </a:t>
            </a:r>
            <a:r>
              <a:rPr lang="ru-RU" dirty="0" smtClean="0">
                <a:latin typeface="Georgia"/>
                <a:cs typeface="Georgia"/>
              </a:rPr>
              <a:t>не учитываются</a:t>
            </a:r>
            <a:endParaRPr lang="en-US" dirty="0">
              <a:latin typeface="Georgia"/>
              <a:cs typeface="Georgi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82463" y="4159679"/>
            <a:ext cx="4339343" cy="58477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dirty="0">
                <a:latin typeface="Georgia"/>
                <a:cs typeface="Georgia"/>
              </a:rPr>
              <a:t>р</a:t>
            </a:r>
            <a:r>
              <a:rPr lang="ru-RU" sz="1600" dirty="0" smtClean="0">
                <a:latin typeface="Georgia"/>
                <a:cs typeface="Georgia"/>
              </a:rPr>
              <a:t>асчленение осуществляется графически (</a:t>
            </a:r>
            <a:r>
              <a:rPr lang="en-US" sz="1600" dirty="0" smtClean="0">
                <a:latin typeface="Georgia"/>
                <a:cs typeface="Georgia"/>
              </a:rPr>
              <a:t>BFI+, FlowComp)</a:t>
            </a:r>
            <a:endParaRPr lang="en-US" sz="1600" dirty="0">
              <a:latin typeface="Georgia"/>
              <a:cs typeface="Georgia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6612052" y="5745220"/>
            <a:ext cx="423334" cy="276999"/>
          </a:xfrm>
          <a:prstGeom prst="downArrow">
            <a:avLst/>
          </a:prstGeom>
          <a:solidFill>
            <a:srgbClr val="C53E2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682463" y="3011609"/>
            <a:ext cx="4347873" cy="1015663"/>
          </a:xfrm>
          <a:prstGeom prst="rect">
            <a:avLst/>
          </a:prstGeom>
          <a:noFill/>
          <a:ln>
            <a:solidFill>
              <a:srgbClr val="B62A24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latin typeface="+mj-lt"/>
                <a:cs typeface="Georgia"/>
              </a:rPr>
              <a:t>Отделение грунтовой составляющей методом:</a:t>
            </a:r>
          </a:p>
          <a:p>
            <a:pPr algn="ctr"/>
            <a:r>
              <a:rPr lang="ru-RU" sz="1500" dirty="0" smtClean="0">
                <a:latin typeface="+mj-lt"/>
                <a:cs typeface="Georgia"/>
              </a:rPr>
              <a:t>а) фиксированных интервалов</a:t>
            </a:r>
          </a:p>
          <a:p>
            <a:pPr algn="ctr"/>
            <a:r>
              <a:rPr lang="ru-RU" sz="1500" dirty="0" smtClean="0">
                <a:latin typeface="+mj-lt"/>
                <a:cs typeface="Georgia"/>
              </a:rPr>
              <a:t>б) скользящих интервалов</a:t>
            </a:r>
          </a:p>
          <a:p>
            <a:pPr algn="ctr"/>
            <a:r>
              <a:rPr lang="ru-RU" sz="1500" dirty="0">
                <a:latin typeface="+mj-lt"/>
                <a:cs typeface="Georgia"/>
              </a:rPr>
              <a:t>в</a:t>
            </a:r>
            <a:r>
              <a:rPr lang="ru-RU" sz="1500" dirty="0" smtClean="0">
                <a:latin typeface="+mj-lt"/>
                <a:cs typeface="Georgia"/>
              </a:rPr>
              <a:t>) локальных минимумов</a:t>
            </a:r>
            <a:endParaRPr lang="ru-RU" sz="1500" dirty="0">
              <a:latin typeface="+mj-lt"/>
              <a:cs typeface="Georgia"/>
            </a:endParaRPr>
          </a:p>
        </p:txBody>
      </p:sp>
      <p:sp>
        <p:nvSpPr>
          <p:cNvPr id="23" name="Текст 6"/>
          <p:cNvSpPr txBox="1">
            <a:spLocks/>
          </p:cNvSpPr>
          <p:nvPr/>
        </p:nvSpPr>
        <p:spPr>
          <a:xfrm>
            <a:off x="3472431" y="1414321"/>
            <a:ext cx="908433" cy="36212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 smtClean="0">
                <a:solidFill>
                  <a:srgbClr val="C53E2E"/>
                </a:solidFill>
                <a:cs typeface="Georgia"/>
              </a:rPr>
              <a:t>BFI+</a:t>
            </a:r>
            <a:endParaRPr lang="en-US" sz="1600" u="sng" dirty="0">
              <a:solidFill>
                <a:srgbClr val="C53E2E"/>
              </a:solidFill>
              <a:cs typeface="Georgia"/>
            </a:endParaRPr>
          </a:p>
        </p:txBody>
      </p:sp>
      <p:sp>
        <p:nvSpPr>
          <p:cNvPr id="24" name="Текст 9"/>
          <p:cNvSpPr txBox="1">
            <a:spLocks/>
          </p:cNvSpPr>
          <p:nvPr/>
        </p:nvSpPr>
        <p:spPr>
          <a:xfrm>
            <a:off x="3064376" y="3918643"/>
            <a:ext cx="1316486" cy="40922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u="sng" dirty="0" smtClean="0"/>
              <a:t>FlowComp</a:t>
            </a:r>
            <a:endParaRPr lang="en-US" sz="1600" u="sng" dirty="0"/>
          </a:p>
        </p:txBody>
      </p:sp>
      <p:sp>
        <p:nvSpPr>
          <p:cNvPr id="25" name="TextBox 24"/>
          <p:cNvSpPr txBox="1"/>
          <p:nvPr/>
        </p:nvSpPr>
        <p:spPr>
          <a:xfrm>
            <a:off x="4682463" y="5329231"/>
            <a:ext cx="4339343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eorgia"/>
                <a:cs typeface="Georgia"/>
              </a:rPr>
              <a:t>р</a:t>
            </a:r>
            <a:r>
              <a:rPr lang="ru-RU" sz="1600" dirty="0" smtClean="0">
                <a:latin typeface="Georgia"/>
                <a:cs typeface="Georgia"/>
              </a:rPr>
              <a:t>асчёт отдельных характеристик (</a:t>
            </a:r>
            <a:r>
              <a:rPr lang="en-US" sz="1600" dirty="0" smtClean="0">
                <a:latin typeface="Georgia"/>
                <a:cs typeface="Georgia"/>
              </a:rPr>
              <a:t>IHA)</a:t>
            </a:r>
            <a:endParaRPr lang="en-US" sz="1600" dirty="0">
              <a:latin typeface="Georgia"/>
              <a:cs typeface="Georgi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82463" y="4744455"/>
            <a:ext cx="4339343" cy="58477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dirty="0">
                <a:latin typeface="Georgia"/>
                <a:cs typeface="Georgia"/>
              </a:rPr>
              <a:t>п</a:t>
            </a:r>
            <a:r>
              <a:rPr lang="ru-RU" sz="1600" dirty="0" smtClean="0">
                <a:latin typeface="Georgia"/>
                <a:cs typeface="Georgia"/>
              </a:rPr>
              <a:t>роисходит выделение одной фазы водного режима (</a:t>
            </a:r>
            <a:r>
              <a:rPr lang="en-US" sz="1600" dirty="0" smtClean="0">
                <a:latin typeface="Georgia"/>
                <a:cs typeface="Georgia"/>
              </a:rPr>
              <a:t>BFI+, WHAT, HYSEP)</a:t>
            </a:r>
            <a:endParaRPr lang="en-US" sz="1600" dirty="0">
              <a:latin typeface="Georgia"/>
              <a:cs typeface="Georg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306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ru-RU" dirty="0" smtClean="0">
                <a:solidFill>
                  <a:schemeClr val="bg1"/>
                </a:solidFill>
              </a:rPr>
              <a:t>Материалы и методы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5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1"/>
          <p:cNvSpPr txBox="1">
            <a:spLocks/>
          </p:cNvSpPr>
          <p:nvPr/>
        </p:nvSpPr>
        <p:spPr>
          <a:xfrm>
            <a:off x="0" y="12696"/>
            <a:ext cx="9143998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      </a:t>
            </a:r>
            <a:r>
              <a:rPr kumimoji="0" lang="ru-RU" sz="3200" b="0" i="0" u="sng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Метод исследования и данные</a:t>
            </a:r>
            <a:r>
              <a:rPr kumimoji="0" lang="ru-RU" sz="3200" b="0" i="0" u="none" strike="noStrike" kern="1200" cap="none" spc="-10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:</a:t>
            </a:r>
            <a:r>
              <a:rPr kumimoji="0" lang="en-US" sz="3200" b="0" i="0" u="none" strike="noStrike" kern="1200" cap="none" spc="-10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 </a:t>
            </a:r>
            <a:r>
              <a:rPr kumimoji="0" lang="ru-RU" sz="3200" b="0" i="0" u="none" strike="noStrike" kern="1200" cap="none" spc="-10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общая идея</a:t>
            </a:r>
            <a:endParaRPr kumimoji="0" lang="ru-RU" sz="3200" b="0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ea typeface="+mj-ea"/>
              <a:cs typeface="+mj-cs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14302" y="2888976"/>
            <a:ext cx="3632198" cy="1397452"/>
          </a:xfrm>
          <a:prstGeom prst="roundRect">
            <a:avLst/>
          </a:prstGeom>
          <a:solidFill>
            <a:srgbClr val="FFF5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1 – </a:t>
            </a:r>
            <a:r>
              <a:rPr lang="en-US" u="sng" dirty="0" smtClean="0">
                <a:solidFill>
                  <a:srgbClr val="000099"/>
                </a:solidFill>
              </a:rPr>
              <a:t>R-script </a:t>
            </a:r>
            <a:r>
              <a:rPr lang="ru-RU" u="sng" dirty="0" smtClean="0">
                <a:solidFill>
                  <a:srgbClr val="000099"/>
                </a:solidFill>
              </a:rPr>
              <a:t>блок</a:t>
            </a:r>
            <a:r>
              <a:rPr lang="en-US" dirty="0" smtClean="0">
                <a:solidFill>
                  <a:srgbClr val="000099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rgbClr val="000099"/>
                </a:solidFill>
              </a:rPr>
              <a:t>п</a:t>
            </a:r>
            <a:r>
              <a:rPr lang="ru-RU" sz="1400" dirty="0" smtClean="0">
                <a:solidFill>
                  <a:srgbClr val="000099"/>
                </a:solidFill>
              </a:rPr>
              <a:t>роверка входных данных</a:t>
            </a:r>
            <a:r>
              <a:rPr lang="en-US" sz="1400" dirty="0" smtClean="0">
                <a:solidFill>
                  <a:srgbClr val="000099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rgbClr val="000099"/>
                </a:solidFill>
              </a:rPr>
              <a:t>у</a:t>
            </a:r>
            <a:r>
              <a:rPr lang="ru-RU" sz="1400" dirty="0" smtClean="0">
                <a:solidFill>
                  <a:srgbClr val="000099"/>
                </a:solidFill>
              </a:rPr>
              <a:t>точнение временного периода</a:t>
            </a:r>
            <a:endParaRPr lang="en-US" sz="1400" dirty="0" smtClean="0">
              <a:solidFill>
                <a:srgbClr val="0000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rgbClr val="000099"/>
                </a:solidFill>
              </a:rPr>
              <a:t>з</a:t>
            </a:r>
            <a:r>
              <a:rPr lang="ru-RU" sz="1400" dirty="0" smtClean="0">
                <a:solidFill>
                  <a:srgbClr val="000099"/>
                </a:solidFill>
              </a:rPr>
              <a:t>аполнение пропусков в рядах</a:t>
            </a:r>
            <a:endParaRPr lang="en-US" sz="1400" dirty="0" smtClean="0">
              <a:solidFill>
                <a:srgbClr val="0000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rgbClr val="000099"/>
                </a:solidFill>
              </a:rPr>
              <a:t>с</a:t>
            </a:r>
            <a:r>
              <a:rPr lang="ru-RU" sz="1400" dirty="0" smtClean="0">
                <a:solidFill>
                  <a:srgbClr val="000099"/>
                </a:solidFill>
              </a:rPr>
              <a:t>оздание виртуальных временных рядов </a:t>
            </a:r>
            <a:r>
              <a:rPr lang="en-US" sz="1400" dirty="0" smtClean="0">
                <a:solidFill>
                  <a:srgbClr val="000099"/>
                </a:solidFill>
              </a:rPr>
              <a:t>t˚, P</a:t>
            </a:r>
            <a:r>
              <a:rPr lang="ru-RU" sz="1400" dirty="0" smtClean="0">
                <a:solidFill>
                  <a:srgbClr val="000099"/>
                </a:solidFill>
              </a:rPr>
              <a:t> </a:t>
            </a:r>
            <a:r>
              <a:rPr lang="ru-RU" sz="1400" b="1" i="1" dirty="0" smtClean="0">
                <a:solidFill>
                  <a:srgbClr val="FF0000"/>
                </a:solidFill>
              </a:rPr>
              <a:t>из реанализа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574802" y="4489530"/>
            <a:ext cx="3657598" cy="1241259"/>
          </a:xfrm>
          <a:prstGeom prst="roundRect">
            <a:avLst/>
          </a:prstGeom>
          <a:solidFill>
            <a:srgbClr val="FFF5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rgbClr val="000099"/>
                </a:solidFill>
              </a:rPr>
              <a:t>2 – </a:t>
            </a:r>
            <a:r>
              <a:rPr lang="en-US" u="sng" dirty="0" smtClean="0">
                <a:solidFill>
                  <a:srgbClr val="000099"/>
                </a:solidFill>
              </a:rPr>
              <a:t>FORTRAN </a:t>
            </a:r>
            <a:r>
              <a:rPr lang="ru-RU" u="sng" dirty="0" smtClean="0">
                <a:solidFill>
                  <a:srgbClr val="000099"/>
                </a:solidFill>
              </a:rPr>
              <a:t>блок</a:t>
            </a:r>
            <a:r>
              <a:rPr lang="en-US" dirty="0" smtClean="0">
                <a:solidFill>
                  <a:srgbClr val="000099"/>
                </a:solidFill>
              </a:rPr>
              <a:t>: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99"/>
                </a:solidFill>
              </a:rPr>
              <a:t>выявление сезонных границ</a:t>
            </a:r>
            <a:endParaRPr lang="en-US" sz="1400" dirty="0" smtClean="0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rgbClr val="000099"/>
                </a:solidFill>
              </a:rPr>
              <a:t>р</a:t>
            </a:r>
            <a:r>
              <a:rPr lang="ru-RU" sz="1400" dirty="0" smtClean="0">
                <a:solidFill>
                  <a:srgbClr val="000099"/>
                </a:solidFill>
              </a:rPr>
              <a:t>асчёт сезонных характеристик стока</a:t>
            </a:r>
            <a:endParaRPr lang="en-US" sz="1400" dirty="0" smtClean="0">
              <a:solidFill>
                <a:srgbClr val="000099"/>
              </a:solidFill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1400" dirty="0">
                <a:solidFill>
                  <a:srgbClr val="000099"/>
                </a:solidFill>
              </a:rPr>
              <a:t>в</a:t>
            </a:r>
            <a:r>
              <a:rPr lang="ru-RU" sz="1400" dirty="0" smtClean="0">
                <a:solidFill>
                  <a:srgbClr val="000099"/>
                </a:solidFill>
              </a:rPr>
              <a:t>ыделение генетических составляющих</a:t>
            </a:r>
            <a:endParaRPr lang="en-US" sz="1400" dirty="0" smtClean="0">
              <a:solidFill>
                <a:srgbClr val="000099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263902" y="5990237"/>
            <a:ext cx="3441698" cy="793545"/>
          </a:xfrm>
          <a:prstGeom prst="roundRect">
            <a:avLst/>
          </a:prstGeom>
          <a:solidFill>
            <a:srgbClr val="FFF5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3 – </a:t>
            </a:r>
            <a:r>
              <a:rPr lang="en-US" u="sng" dirty="0" smtClean="0">
                <a:solidFill>
                  <a:srgbClr val="000099"/>
                </a:solidFill>
              </a:rPr>
              <a:t>R-script </a:t>
            </a:r>
            <a:r>
              <a:rPr lang="ru-RU" u="sng" dirty="0" smtClean="0">
                <a:solidFill>
                  <a:srgbClr val="000099"/>
                </a:solidFill>
              </a:rPr>
              <a:t>блок</a:t>
            </a:r>
            <a:r>
              <a:rPr lang="en-US" dirty="0" smtClean="0">
                <a:solidFill>
                  <a:srgbClr val="000099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1400" dirty="0">
                <a:solidFill>
                  <a:srgbClr val="000099"/>
                </a:solidFill>
              </a:rPr>
              <a:t>и</a:t>
            </a:r>
            <a:r>
              <a:rPr lang="ru-RU" sz="1400" dirty="0" smtClean="0">
                <a:solidFill>
                  <a:srgbClr val="000099"/>
                </a:solidFill>
              </a:rPr>
              <a:t>нтерпретация результатов</a:t>
            </a:r>
            <a:endParaRPr lang="en-US" sz="1400" dirty="0" smtClean="0">
              <a:solidFill>
                <a:srgbClr val="000099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0099"/>
                </a:solidFill>
              </a:rPr>
              <a:t>отчёт о сложных случаях</a:t>
            </a:r>
            <a:endParaRPr lang="en-US" sz="1400" dirty="0" smtClean="0">
              <a:solidFill>
                <a:srgbClr val="000099"/>
              </a:solidFill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>
            <a:off x="1069483" y="4323570"/>
            <a:ext cx="505319" cy="85280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Выгнутая влево стрелка 28"/>
          <p:cNvSpPr/>
          <p:nvPr/>
        </p:nvSpPr>
        <p:spPr>
          <a:xfrm>
            <a:off x="2758583" y="5723285"/>
            <a:ext cx="505319" cy="85280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886200" y="877602"/>
            <a:ext cx="2870200" cy="138299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одержимое 10"/>
          <p:cNvSpPr txBox="1">
            <a:spLocks/>
          </p:cNvSpPr>
          <p:nvPr/>
        </p:nvSpPr>
        <p:spPr>
          <a:xfrm>
            <a:off x="3886200" y="904677"/>
            <a:ext cx="2819400" cy="11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9250" indent="-349250" algn="l" defTabSz="914400" rtl="0" eaLnBrk="1" latinLnBrk="0" hangingPunct="1">
              <a:spcBef>
                <a:spcPts val="1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 smtClean="0">
                <a:solidFill>
                  <a:srgbClr val="C53E2E"/>
                </a:solidFill>
                <a:latin typeface="Georgia"/>
                <a:cs typeface="Georgia"/>
              </a:rPr>
              <a:t>19</a:t>
            </a:r>
            <a:r>
              <a:rPr lang="ru-RU" sz="1400" dirty="0" smtClean="0">
                <a:solidFill>
                  <a:srgbClr val="000000"/>
                </a:solidFill>
                <a:latin typeface="Georgia"/>
                <a:cs typeface="Georgia"/>
              </a:rPr>
              <a:t> </a:t>
            </a:r>
            <a:br>
              <a:rPr lang="ru-RU" sz="1400" dirty="0" smtClean="0">
                <a:solidFill>
                  <a:srgbClr val="000000"/>
                </a:solidFill>
                <a:latin typeface="Georgia"/>
                <a:cs typeface="Georgia"/>
              </a:rPr>
            </a:br>
            <a:r>
              <a:rPr lang="ru-RU" sz="1400" dirty="0" smtClean="0">
                <a:solidFill>
                  <a:srgbClr val="000000"/>
                </a:solidFill>
                <a:latin typeface="Georgia"/>
                <a:cs typeface="Georgia"/>
              </a:rPr>
              <a:t>калибруемых параметров, </a:t>
            </a:r>
            <a:br>
              <a:rPr lang="ru-RU" sz="1400" dirty="0" smtClean="0">
                <a:solidFill>
                  <a:srgbClr val="000000"/>
                </a:solidFill>
                <a:latin typeface="Georgia"/>
                <a:cs typeface="Georgia"/>
              </a:rPr>
            </a:br>
            <a:r>
              <a:rPr lang="ru-RU" sz="1400" dirty="0" smtClean="0">
                <a:solidFill>
                  <a:srgbClr val="000000"/>
                </a:solidFill>
                <a:latin typeface="Georgia"/>
                <a:cs typeface="Georgia"/>
              </a:rPr>
              <a:t>отвечающих за корректность расчленения гидрографа </a:t>
            </a:r>
            <a:r>
              <a:rPr lang="ru-RU" sz="1400" dirty="0">
                <a:solidFill>
                  <a:srgbClr val="000000"/>
                </a:solidFill>
                <a:latin typeface="Georgia"/>
                <a:cs typeface="Georgia"/>
              </a:rPr>
              <a:t/>
            </a:r>
            <a:br>
              <a:rPr lang="ru-RU" sz="1400" dirty="0">
                <a:solidFill>
                  <a:srgbClr val="000000"/>
                </a:solidFill>
                <a:latin typeface="Georgia"/>
                <a:cs typeface="Georgia"/>
              </a:rPr>
            </a:br>
            <a:r>
              <a:rPr lang="ru-RU" sz="1400" dirty="0" smtClean="0">
                <a:solidFill>
                  <a:srgbClr val="000000"/>
                </a:solidFill>
                <a:latin typeface="Georgia"/>
                <a:cs typeface="Georgia"/>
              </a:rPr>
              <a:t>по методу Б. И. Куделина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923758" y="2888976"/>
            <a:ext cx="2135960" cy="39012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Ввод </a:t>
            </a: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C53E2E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19</a:t>
            </a:r>
            <a:r>
              <a:rPr kumimoji="0" lang="ru-RU" sz="13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калибруемых параметров</a:t>
            </a:r>
            <a:endParaRPr kumimoji="0" lang="ru-RU" sz="13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cxnSp>
        <p:nvCxnSpPr>
          <p:cNvPr id="35" name="Прямая соединительная линия 34"/>
          <p:cNvCxnSpPr>
            <a:stCxn id="34" idx="2"/>
            <a:endCxn id="36" idx="0"/>
          </p:cNvCxnSpPr>
          <p:nvPr/>
        </p:nvCxnSpPr>
        <p:spPr>
          <a:xfrm>
            <a:off x="7991738" y="3279102"/>
            <a:ext cx="1" cy="122982"/>
          </a:xfrm>
          <a:prstGeom prst="lin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6923759" y="3402084"/>
            <a:ext cx="2135960" cy="25984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kern="0" dirty="0" smtClean="0">
                <a:solidFill>
                  <a:srgbClr val="000000"/>
                </a:solidFill>
                <a:latin typeface="Georgia"/>
                <a:cs typeface="Georgia"/>
              </a:rPr>
              <a:t>Пред. вычисления</a:t>
            </a:r>
            <a:endParaRPr kumimoji="0" lang="ru-RU" sz="13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cxnSp>
        <p:nvCxnSpPr>
          <p:cNvPr id="37" name="Прямая соединительная линия 36"/>
          <p:cNvCxnSpPr>
            <a:stCxn id="36" idx="2"/>
            <a:endCxn id="56" idx="0"/>
          </p:cNvCxnSpPr>
          <p:nvPr/>
        </p:nvCxnSpPr>
        <p:spPr>
          <a:xfrm>
            <a:off x="7991739" y="3661924"/>
            <a:ext cx="0" cy="91904"/>
          </a:xfrm>
          <a:prstGeom prst="lin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Прямая соединительная линия 39"/>
          <p:cNvCxnSpPr>
            <a:stCxn id="56" idx="2"/>
            <a:endCxn id="57" idx="0"/>
          </p:cNvCxnSpPr>
          <p:nvPr/>
        </p:nvCxnSpPr>
        <p:spPr>
          <a:xfrm>
            <a:off x="7991739" y="4389518"/>
            <a:ext cx="0" cy="102918"/>
          </a:xfrm>
          <a:prstGeom prst="lin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Прямая соединительная линия 42"/>
          <p:cNvCxnSpPr>
            <a:stCxn id="57" idx="2"/>
          </p:cNvCxnSpPr>
          <p:nvPr/>
        </p:nvCxnSpPr>
        <p:spPr>
          <a:xfrm flipH="1">
            <a:off x="7840117" y="5179739"/>
            <a:ext cx="151622" cy="268112"/>
          </a:xfrm>
          <a:prstGeom prst="lin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Прямая соединительная линия 53"/>
          <p:cNvCxnSpPr>
            <a:stCxn id="58" idx="2"/>
          </p:cNvCxnSpPr>
          <p:nvPr/>
        </p:nvCxnSpPr>
        <p:spPr>
          <a:xfrm flipH="1">
            <a:off x="7942811" y="6012296"/>
            <a:ext cx="48928" cy="183445"/>
          </a:xfrm>
          <a:prstGeom prst="lin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" name="TextBox 54"/>
          <p:cNvSpPr txBox="1"/>
          <p:nvPr/>
        </p:nvSpPr>
        <p:spPr>
          <a:xfrm>
            <a:off x="6923759" y="1041396"/>
            <a:ext cx="2135960" cy="1384995"/>
          </a:xfrm>
          <a:prstGeom prst="rect">
            <a:avLst/>
          </a:prstGeom>
          <a:solidFill>
            <a:srgbClr val="91A097"/>
          </a:solidFill>
          <a:ln w="11429" cap="flat" cmpd="sng" algn="ctr">
            <a:solidFill>
              <a:srgbClr val="8CADAE">
                <a:shade val="50000"/>
              </a:srgbClr>
            </a:solidFill>
            <a:prstDash val="sysDash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3  подпрограммы </a:t>
            </a: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– расчёт </a:t>
            </a: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характеристик для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периодов л-о и зимней межени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2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м</a:t>
            </a: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инимальных 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n-</a:t>
            </a: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суточных расходов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/>
            </a:r>
            <a:b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</a:br>
            <a:r>
              <a:rPr kumimoji="0" lang="ru-RU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(</a:t>
            </a:r>
            <a:r>
              <a:rPr kumimoji="0" lang="en-US" sz="12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n = 5, 10, 30)</a:t>
            </a:r>
            <a:endParaRPr kumimoji="0" lang="ru-RU" sz="12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56" name="Ромб 55"/>
          <p:cNvSpPr/>
          <p:nvPr/>
        </p:nvSpPr>
        <p:spPr>
          <a:xfrm>
            <a:off x="6923759" y="3753828"/>
            <a:ext cx="2135960" cy="635690"/>
          </a:xfrm>
          <a:prstGeom prst="diamond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Выделение в/х года</a:t>
            </a:r>
            <a:endParaRPr kumimoji="0" lang="ru-RU" sz="13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57" name="Ромб 56"/>
          <p:cNvSpPr/>
          <p:nvPr/>
        </p:nvSpPr>
        <p:spPr>
          <a:xfrm>
            <a:off x="6979194" y="4492436"/>
            <a:ext cx="2025090" cy="687303"/>
          </a:xfrm>
          <a:prstGeom prst="diamond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Отделение половодья</a:t>
            </a:r>
            <a:endParaRPr kumimoji="0" lang="ru-RU" sz="13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58" name="Ромб 57"/>
          <p:cNvSpPr/>
          <p:nvPr/>
        </p:nvSpPr>
        <p:spPr>
          <a:xfrm>
            <a:off x="6979193" y="5214732"/>
            <a:ext cx="2025091" cy="797564"/>
          </a:xfrm>
          <a:prstGeom prst="diamond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Отделение грунтовой части</a:t>
            </a:r>
            <a:endParaRPr kumimoji="0" lang="ru-RU" sz="13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59" name="Ромб 58"/>
          <p:cNvSpPr/>
          <p:nvPr/>
        </p:nvSpPr>
        <p:spPr>
          <a:xfrm>
            <a:off x="6979194" y="6053747"/>
            <a:ext cx="2025090" cy="730035"/>
          </a:xfrm>
          <a:prstGeom prst="diamond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Отделение паводков</a:t>
            </a:r>
            <a:endParaRPr kumimoji="0" lang="ru-RU" sz="13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cxnSp>
        <p:nvCxnSpPr>
          <p:cNvPr id="60" name="Прямая соединительная линия 59"/>
          <p:cNvCxnSpPr>
            <a:endCxn id="34" idx="0"/>
          </p:cNvCxnSpPr>
          <p:nvPr/>
        </p:nvCxnSpPr>
        <p:spPr>
          <a:xfrm>
            <a:off x="7991738" y="2596759"/>
            <a:ext cx="0" cy="292217"/>
          </a:xfrm>
          <a:prstGeom prst="lin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1" name="Скругленный прямоугольник 60"/>
          <p:cNvSpPr/>
          <p:nvPr/>
        </p:nvSpPr>
        <p:spPr>
          <a:xfrm>
            <a:off x="6923759" y="2487596"/>
            <a:ext cx="2135960" cy="30827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Ввод данных </a:t>
            </a:r>
            <a:r>
              <a:rPr kumimoji="0" lang="en-US" sz="13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.txt</a:t>
            </a:r>
            <a:endParaRPr kumimoji="0" lang="ru-RU" sz="13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14302" y="873513"/>
            <a:ext cx="3632198" cy="1999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2200" b="1" u="sng" dirty="0" smtClean="0">
                <a:solidFill>
                  <a:srgbClr val="C53E2E"/>
                </a:solidFill>
                <a:latin typeface="Georgia"/>
                <a:cs typeface="Georgia"/>
              </a:rPr>
              <a:t>GrWat</a:t>
            </a:r>
            <a:r>
              <a:rPr lang="ru-RU" sz="2200" dirty="0" smtClean="0">
                <a:latin typeface="Georgia"/>
                <a:cs typeface="Georgia"/>
              </a:rPr>
              <a:t> – программа по автоматическому расчленению гидрографа, использующая</a:t>
            </a:r>
            <a:endParaRPr lang="ru-RU" sz="2200" dirty="0">
              <a:latin typeface="Georgia"/>
              <a:cs typeface="Georgia"/>
            </a:endParaRPr>
          </a:p>
          <a:p>
            <a:pPr algn="just">
              <a:lnSpc>
                <a:spcPct val="80000"/>
              </a:lnSpc>
            </a:pPr>
            <a:r>
              <a:rPr lang="ru-RU" sz="2200" dirty="0">
                <a:latin typeface="Georgia"/>
                <a:cs typeface="Georgia"/>
              </a:rPr>
              <a:t>А) графо-аналитический метод </a:t>
            </a:r>
          </a:p>
          <a:p>
            <a:pPr algn="just">
              <a:lnSpc>
                <a:spcPct val="80000"/>
              </a:lnSpc>
            </a:pPr>
            <a:r>
              <a:rPr lang="ru-RU" sz="2200" dirty="0">
                <a:latin typeface="Georgia"/>
                <a:cs typeface="Georgia"/>
              </a:rPr>
              <a:t>Б) комплексный </a:t>
            </a:r>
            <a:r>
              <a:rPr lang="ru-RU" sz="2200" dirty="0" smtClean="0">
                <a:latin typeface="Georgia"/>
                <a:cs typeface="Georgia"/>
              </a:rPr>
              <a:t>анализ</a:t>
            </a:r>
            <a:endParaRPr lang="ru-RU" sz="2200" dirty="0">
              <a:latin typeface="Georgia"/>
              <a:cs typeface="Georgia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923759" y="743149"/>
            <a:ext cx="2135960" cy="304796"/>
          </a:xfrm>
          <a:prstGeom prst="roundRect">
            <a:avLst/>
          </a:prstGeom>
          <a:solidFill>
            <a:srgbClr val="FFF5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rgbClr val="000099"/>
                </a:solidFill>
              </a:rPr>
              <a:t>2 – </a:t>
            </a:r>
            <a:r>
              <a:rPr lang="en-US" sz="1600" u="sng" dirty="0">
                <a:solidFill>
                  <a:srgbClr val="000099"/>
                </a:solidFill>
              </a:rPr>
              <a:t>FORTRAN </a:t>
            </a:r>
            <a:r>
              <a:rPr lang="ru-RU" sz="1600" u="sng" dirty="0">
                <a:solidFill>
                  <a:srgbClr val="000099"/>
                </a:solidFill>
              </a:rPr>
              <a:t>блок</a:t>
            </a:r>
            <a:r>
              <a:rPr lang="en-US" sz="1600" dirty="0">
                <a:solidFill>
                  <a:srgbClr val="000099"/>
                </a:solidFill>
              </a:rPr>
              <a:t>:</a:t>
            </a:r>
          </a:p>
        </p:txBody>
      </p:sp>
      <p:cxnSp>
        <p:nvCxnSpPr>
          <p:cNvPr id="13" name="Скругленная соединительная линия 12"/>
          <p:cNvCxnSpPr>
            <a:stCxn id="61" idx="1"/>
            <a:endCxn id="31" idx="4"/>
          </p:cNvCxnSpPr>
          <p:nvPr/>
        </p:nvCxnSpPr>
        <p:spPr>
          <a:xfrm rot="10800000">
            <a:off x="5321301" y="2260601"/>
            <a:ext cx="1602459" cy="381131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6714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380996"/>
            <a:ext cx="9143998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sng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Метод</a:t>
            </a:r>
            <a:r>
              <a:rPr kumimoji="0" lang="ru-RU" sz="3200" b="0" i="0" u="sng" strike="noStrike" kern="1200" cap="none" spc="-10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 исследования и данные</a:t>
            </a:r>
            <a:r>
              <a:rPr kumimoji="0" lang="ru-RU" sz="3200" b="0" i="0" strike="noStrike" kern="1200" cap="none" spc="-10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:</a:t>
            </a:r>
            <a:r>
              <a:rPr kumimoji="0" lang="en-US" sz="3200" b="0" i="0" u="none" strike="noStrike" kern="1200" cap="none" spc="-10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 </a:t>
            </a:r>
            <a:r>
              <a:rPr kumimoji="0" lang="ru-RU" sz="3200" b="0" i="0" u="none" strike="noStrike" kern="1200" cap="none" spc="-10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калибруемые параметры</a:t>
            </a:r>
            <a:endParaRPr kumimoji="0" lang="ru-RU" sz="3200" b="0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ea typeface="+mj-ea"/>
              <a:cs typeface="+mj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725" y="1337468"/>
            <a:ext cx="1781075" cy="719137"/>
          </a:xfrm>
          <a:prstGeom prst="roundRect">
            <a:avLst/>
          </a:prstGeom>
          <a:solidFill>
            <a:srgbClr val="FFF5AF"/>
          </a:solidFill>
          <a:ln w="28575">
            <a:solidFill>
              <a:srgbClr val="000066"/>
            </a:solidFill>
            <a:miter lim="800000"/>
            <a:headEnd/>
            <a:tailEnd/>
          </a:ln>
          <a:effectLst>
            <a:outerShdw blurRad="165100" dir="5400000" algn="ctr" rotWithShape="0">
              <a:schemeClr val="tx1">
                <a:alpha val="47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 sz="1400" b="1" dirty="0">
              <a:solidFill>
                <a:srgbClr val="000066"/>
              </a:solidFill>
              <a:latin typeface="Century Gothic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ДАТЫ</a:t>
            </a:r>
            <a:endParaRPr lang="ru-RU" sz="14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400" b="1" dirty="0">
              <a:solidFill>
                <a:srgbClr val="000066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49625" y="1752596"/>
            <a:ext cx="1781075" cy="719137"/>
          </a:xfrm>
          <a:prstGeom prst="roundRect">
            <a:avLst/>
          </a:prstGeom>
          <a:solidFill>
            <a:srgbClr val="FFF5AF"/>
          </a:solidFill>
          <a:ln w="28575">
            <a:solidFill>
              <a:srgbClr val="000066"/>
            </a:solidFill>
            <a:miter lim="800000"/>
            <a:headEnd/>
            <a:tailEnd/>
          </a:ln>
          <a:effectLst>
            <a:outerShdw blurRad="165100" dir="5400000" algn="ctr" rotWithShape="0">
              <a:schemeClr val="tx1">
                <a:alpha val="47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0066"/>
                </a:solidFill>
                <a:latin typeface="Century Gothic" pitchFamily="34" charset="0"/>
                <a:cs typeface="Arial" pitchFamily="34" charset="0"/>
              </a:rPr>
              <a:t>ГРАДИЕНТЫ</a:t>
            </a:r>
            <a:endParaRPr lang="ru-RU" sz="1400" b="1" dirty="0">
              <a:solidFill>
                <a:srgbClr val="000066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11700" y="1337468"/>
            <a:ext cx="1781075" cy="719137"/>
          </a:xfrm>
          <a:prstGeom prst="roundRect">
            <a:avLst/>
          </a:prstGeom>
          <a:solidFill>
            <a:srgbClr val="FFF5AF"/>
          </a:solidFill>
          <a:ln w="28575">
            <a:solidFill>
              <a:srgbClr val="000066"/>
            </a:solidFill>
            <a:miter lim="800000"/>
            <a:headEnd/>
            <a:tailEnd/>
          </a:ln>
          <a:effectLst>
            <a:outerShdw blurRad="165100" dir="5400000" algn="ctr" rotWithShape="0">
              <a:schemeClr val="tx1">
                <a:alpha val="47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ПРОДОЛЖИ-ТЕЛЬНОСТЬ</a:t>
            </a:r>
            <a:endParaRPr lang="ru-RU" sz="1400" b="1" dirty="0">
              <a:solidFill>
                <a:srgbClr val="000066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05725" y="1752596"/>
            <a:ext cx="1882675" cy="719137"/>
          </a:xfrm>
          <a:prstGeom prst="roundRect">
            <a:avLst/>
          </a:prstGeom>
          <a:solidFill>
            <a:srgbClr val="FFF5AF"/>
          </a:solidFill>
          <a:ln w="28575">
            <a:solidFill>
              <a:srgbClr val="000066"/>
            </a:solidFill>
            <a:miter lim="800000"/>
            <a:headEnd/>
            <a:tailEnd/>
          </a:ln>
          <a:effectLst>
            <a:outerShdw blurRad="165100" dir="5400000" algn="ctr" rotWithShape="0">
              <a:schemeClr val="tx1">
                <a:alpha val="47000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СИНОПТИЧЕСКИЕ ХАРАКТЕРИСТИКИ</a:t>
            </a:r>
            <a:endParaRPr lang="ru-RU" sz="1400" b="1" dirty="0">
              <a:solidFill>
                <a:srgbClr val="000066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12825" y="2145505"/>
            <a:ext cx="2260600" cy="1397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  <a:defRPr/>
            </a:pPr>
            <a:r>
              <a:rPr lang="en-US" b="1" baseline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m</a:t>
            </a: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ome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polmon(1)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polmon(2)</a:t>
            </a:r>
            <a:endParaRPr lang="ru-RU"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2311400" y="2573332"/>
            <a:ext cx="2260600" cy="23415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grad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grad1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kdQgr1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polgrad</a:t>
            </a: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(1)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polgrad</a:t>
            </a: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(2)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SignDelta</a:t>
            </a:r>
            <a:endParaRPr lang="en-US" b="1" baseline="200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SignDelta1</a:t>
            </a:r>
            <a:endParaRPr lang="ru-RU" b="1" baseline="200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4483100" y="2158205"/>
            <a:ext cx="2260600" cy="1384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polkol(1)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polkol(2)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polkol(3)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prodspada</a:t>
            </a:r>
          </a:p>
          <a:p>
            <a:pPr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6743700" y="2573332"/>
            <a:ext cx="2260600" cy="1384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nPav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Pcr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Tcr1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Tcr2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baseline="20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Tzam</a:t>
            </a:r>
            <a:endParaRPr lang="ru-RU" b="1" baseline="200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  <a:cs typeface="Arial" pitchFamily="34" charset="0"/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78307900"/>
              </p:ext>
            </p:extLst>
          </p:nvPr>
        </p:nvGraphicFramePr>
        <p:xfrm>
          <a:off x="-19050" y="3257152"/>
          <a:ext cx="9004300" cy="3315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Овал 20"/>
          <p:cNvSpPr/>
          <p:nvPr/>
        </p:nvSpPr>
        <p:spPr>
          <a:xfrm>
            <a:off x="1981200" y="4204097"/>
            <a:ext cx="860525" cy="411321"/>
          </a:xfrm>
          <a:prstGeom prst="ellipse">
            <a:avLst/>
          </a:prstGeom>
          <a:solidFill>
            <a:srgbClr val="DAEDF4"/>
          </a:solidFill>
          <a:ln w="127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00066"/>
                </a:solidFill>
              </a:rPr>
              <a:t>grad1</a:t>
            </a:r>
            <a:endParaRPr lang="ru-RU" sz="1000" b="1" dirty="0">
              <a:solidFill>
                <a:srgbClr val="000066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463575" y="5537200"/>
            <a:ext cx="949425" cy="411321"/>
          </a:xfrm>
          <a:prstGeom prst="ellipse">
            <a:avLst/>
          </a:prstGeom>
          <a:solidFill>
            <a:srgbClr val="DAEDF4"/>
          </a:solidFill>
          <a:ln w="127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rgbClr val="000066"/>
                </a:solidFill>
              </a:rPr>
              <a:t>polgrad</a:t>
            </a:r>
            <a:endParaRPr lang="ru-RU" sz="1000" b="1" dirty="0">
              <a:solidFill>
                <a:srgbClr val="000066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6837" y="4821079"/>
            <a:ext cx="758925" cy="4113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00066"/>
                </a:solidFill>
              </a:rPr>
              <a:t>mome</a:t>
            </a:r>
            <a:endParaRPr lang="ru-RU" sz="1000" b="1" dirty="0" smtClean="0">
              <a:solidFill>
                <a:srgbClr val="000066"/>
              </a:solidFill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5577605" y="5232400"/>
            <a:ext cx="379463" cy="774700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020612" y="4615418"/>
            <a:ext cx="758925" cy="4113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00066"/>
                </a:solidFill>
              </a:rPr>
              <a:t>polmon</a:t>
            </a:r>
            <a:endParaRPr lang="ru-RU" sz="1000" b="1" dirty="0" smtClean="0">
              <a:solidFill>
                <a:srgbClr val="000066"/>
              </a:solidFill>
            </a:endParaRPr>
          </a:p>
        </p:txBody>
      </p:sp>
      <p:cxnSp>
        <p:nvCxnSpPr>
          <p:cNvPr id="27" name="Прямая со стрелкой 26"/>
          <p:cNvCxnSpPr>
            <a:stCxn id="26" idx="2"/>
          </p:cNvCxnSpPr>
          <p:nvPr/>
        </p:nvCxnSpPr>
        <p:spPr>
          <a:xfrm>
            <a:off x="1400075" y="5026739"/>
            <a:ext cx="47725" cy="1170861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6" idx="3"/>
          </p:cNvCxnSpPr>
          <p:nvPr/>
        </p:nvCxnSpPr>
        <p:spPr>
          <a:xfrm>
            <a:off x="1779537" y="4821079"/>
            <a:ext cx="1062188" cy="1186021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/>
          <p:nvPr/>
        </p:nvSpPr>
        <p:spPr>
          <a:xfrm>
            <a:off x="4141737" y="5834221"/>
            <a:ext cx="860525" cy="411321"/>
          </a:xfrm>
          <a:prstGeom prst="ellipse">
            <a:avLst/>
          </a:prstGeom>
          <a:solidFill>
            <a:srgbClr val="DAEDF4"/>
          </a:solidFill>
          <a:ln w="127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00066"/>
                </a:solidFill>
              </a:rPr>
              <a:t>grad</a:t>
            </a:r>
            <a:endParaRPr lang="ru-RU" sz="1000" b="1" dirty="0">
              <a:solidFill>
                <a:srgbClr val="000066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014262" y="3618621"/>
            <a:ext cx="723900" cy="474821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00066"/>
                </a:solidFill>
              </a:rPr>
              <a:t>polkol</a:t>
            </a:r>
            <a:endParaRPr lang="ru-RU" sz="1000" b="1" dirty="0" err="1" smtClean="0">
              <a:solidFill>
                <a:srgbClr val="000066"/>
              </a:solidFill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>
            <a:off x="1376212" y="4093442"/>
            <a:ext cx="403325" cy="521976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1744512" y="3864842"/>
            <a:ext cx="403325" cy="0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кругленный прямоугольник 46"/>
          <p:cNvSpPr/>
          <p:nvPr/>
        </p:nvSpPr>
        <p:spPr>
          <a:xfrm>
            <a:off x="2841725" y="5026739"/>
            <a:ext cx="723900" cy="474821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000066"/>
                </a:solidFill>
              </a:rPr>
              <a:t>p</a:t>
            </a:r>
            <a:r>
              <a:rPr lang="en-US" sz="1000" b="1" dirty="0" smtClean="0">
                <a:solidFill>
                  <a:srgbClr val="000066"/>
                </a:solidFill>
              </a:rPr>
              <a:t>rod- spada</a:t>
            </a:r>
            <a:endParaRPr lang="ru-RU" sz="1000" b="1" dirty="0" err="1" smtClean="0">
              <a:solidFill>
                <a:srgbClr val="000066"/>
              </a:solidFill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3162300" y="5501560"/>
            <a:ext cx="0" cy="505540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2549625" y="5232400"/>
            <a:ext cx="292100" cy="269160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Равнобедренный треугольник 27"/>
          <p:cNvSpPr/>
          <p:nvPr/>
        </p:nvSpPr>
        <p:spPr>
          <a:xfrm>
            <a:off x="6905725" y="5193069"/>
            <a:ext cx="977900" cy="616982"/>
          </a:xfrm>
          <a:prstGeom prst="triangle">
            <a:avLst/>
          </a:prstGeom>
          <a:solidFill>
            <a:srgbClr val="92D050"/>
          </a:solidFill>
          <a:ln w="127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000066"/>
                </a:solidFill>
              </a:rPr>
              <a:t>nPav</a:t>
            </a:r>
            <a:endParaRPr lang="ru-RU" sz="1000" b="1" dirty="0" smtClean="0">
              <a:solidFill>
                <a:srgbClr val="000066"/>
              </a:solidFill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5957068" y="5772150"/>
            <a:ext cx="976364" cy="234950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0" y="0"/>
            <a:ext cx="306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dirty="0" smtClean="0">
                <a:solidFill>
                  <a:schemeClr val="bg1"/>
                </a:solidFill>
              </a:rPr>
              <a:t>Материалы и методы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889251" y="24975"/>
            <a:ext cx="2135960" cy="304796"/>
          </a:xfrm>
          <a:prstGeom prst="roundRect">
            <a:avLst/>
          </a:prstGeom>
          <a:solidFill>
            <a:srgbClr val="FFF5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rgbClr val="000099"/>
                </a:solidFill>
              </a:rPr>
              <a:t>2 – </a:t>
            </a:r>
            <a:r>
              <a:rPr lang="en-US" sz="1600" u="sng" dirty="0">
                <a:solidFill>
                  <a:srgbClr val="000099"/>
                </a:solidFill>
              </a:rPr>
              <a:t>FORTRAN </a:t>
            </a:r>
            <a:r>
              <a:rPr lang="ru-RU" sz="1600" u="sng" dirty="0">
                <a:solidFill>
                  <a:srgbClr val="000099"/>
                </a:solidFill>
              </a:rPr>
              <a:t>блок</a:t>
            </a:r>
            <a:r>
              <a:rPr lang="en-US" sz="1600" dirty="0">
                <a:solidFill>
                  <a:srgbClr val="000099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146280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249874"/>
            <a:ext cx="3573463" cy="736760"/>
          </a:xfrm>
        </p:spPr>
        <p:txBody>
          <a:bodyPr>
            <a:normAutofit/>
          </a:bodyPr>
          <a:lstStyle/>
          <a:p>
            <a:pPr algn="ctr"/>
            <a:r>
              <a:rPr lang="ru-RU" sz="2400" cap="all" dirty="0" smtClean="0"/>
              <a:t>Актуальность</a:t>
            </a:r>
            <a:endParaRPr lang="ru-RU" sz="2400" cap="all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301" y="5967729"/>
            <a:ext cx="4368639" cy="7493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ru-RU" sz="2000" dirty="0" smtClean="0"/>
              <a:t>Трансформация водного </a:t>
            </a:r>
            <a:r>
              <a:rPr lang="ru-RU" sz="2000" dirty="0" smtClean="0"/>
              <a:t>режима - </a:t>
            </a:r>
            <a:r>
              <a:rPr lang="ru-RU" sz="2000" dirty="0" smtClean="0"/>
              <a:t>фактор гидрологической безопасности</a:t>
            </a:r>
          </a:p>
          <a:p>
            <a:pPr>
              <a:buFont typeface="Wingdings" charset="2"/>
              <a:buChar char="ü"/>
            </a:pPr>
            <a:endParaRPr lang="ru-RU" sz="2000" dirty="0" smtClean="0"/>
          </a:p>
        </p:txBody>
      </p:sp>
      <p:sp>
        <p:nvSpPr>
          <p:cNvPr id="10" name="Стрелка вниз 9"/>
          <p:cNvSpPr/>
          <p:nvPr/>
        </p:nvSpPr>
        <p:spPr>
          <a:xfrm>
            <a:off x="8324775" y="2468104"/>
            <a:ext cx="358589" cy="43329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8348166" y="3998516"/>
            <a:ext cx="358589" cy="433294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4787579" y="4529585"/>
            <a:ext cx="736600" cy="5461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608137" y="2219202"/>
            <a:ext cx="2654300" cy="1631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latin typeface="+mj-lt"/>
              </a:rPr>
              <a:t>Обновление</a:t>
            </a:r>
            <a:r>
              <a:rPr lang="en-US" sz="2000" dirty="0" smtClean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существующих и</a:t>
            </a:r>
            <a:r>
              <a:rPr lang="en-US" sz="2000" dirty="0" smtClean="0">
                <a:latin typeface="+mj-lt"/>
              </a:rPr>
              <a:t> </a:t>
            </a:r>
            <a:r>
              <a:rPr lang="ru-RU" sz="2000" b="1" u="sng" dirty="0" smtClean="0">
                <a:latin typeface="+mj-lt"/>
              </a:rPr>
              <a:t>разработка</a:t>
            </a:r>
            <a:r>
              <a:rPr lang="en-US" sz="2000" dirty="0" smtClean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новых</a:t>
            </a:r>
            <a:r>
              <a:rPr lang="en-US" sz="2000" dirty="0" smtClean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классификаций водного режима</a:t>
            </a:r>
            <a:endParaRPr lang="ru-RU" sz="2000" dirty="0"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2000" y="1732789"/>
            <a:ext cx="3060700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+mj-lt"/>
              </a:rPr>
              <a:t>Актуально в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+mj-lt"/>
              </a:rPr>
              <a:t>1990-2010</a:t>
            </a:r>
            <a:endParaRPr lang="ru-RU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63735" y="1732789"/>
            <a:ext cx="3073639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+mj-lt"/>
              </a:rPr>
              <a:t>Актуально в </a:t>
            </a:r>
            <a:r>
              <a:rPr lang="ru-RU" sz="2000" dirty="0" smtClean="0">
                <a:solidFill>
                  <a:srgbClr val="FF0000"/>
                </a:solidFill>
                <a:latin typeface="+mj-lt"/>
              </a:rPr>
              <a:t>2010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– </a:t>
            </a:r>
            <a:r>
              <a:rPr lang="is-IS" sz="2000" dirty="0" smtClean="0">
                <a:solidFill>
                  <a:srgbClr val="FF0000"/>
                </a:solidFill>
                <a:latin typeface="+mj-lt"/>
              </a:rPr>
              <a:t>…</a:t>
            </a:r>
            <a:endParaRPr lang="ru-RU" sz="2000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1" name="Изображение 2" descr="karta_vodnost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301" y="2181732"/>
            <a:ext cx="4368639" cy="33588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1187" y="924636"/>
            <a:ext cx="4368639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СУЩЕСТВУЮТ: </a:t>
            </a:r>
            <a:endParaRPr lang="en-US" dirty="0" smtClean="0">
              <a:latin typeface="+mj-lt"/>
            </a:endParaRPr>
          </a:p>
          <a:p>
            <a:pPr algn="ctr"/>
            <a:r>
              <a:rPr lang="ru-RU" dirty="0" smtClean="0">
                <a:latin typeface="+mj-lt"/>
              </a:rPr>
              <a:t>КНИГи</a:t>
            </a:r>
            <a:r>
              <a:rPr lang="en-US" dirty="0" smtClean="0">
                <a:latin typeface="+mj-lt"/>
              </a:rPr>
              <a:t> (1970-e) </a:t>
            </a:r>
            <a:r>
              <a:rPr lang="ru-RU" dirty="0" smtClean="0">
                <a:latin typeface="+mj-lt"/>
              </a:rPr>
              <a:t>и</a:t>
            </a:r>
            <a:r>
              <a:rPr lang="en-US" dirty="0" smtClean="0">
                <a:latin typeface="+mj-lt"/>
              </a:rPr>
              <a:t> </a:t>
            </a:r>
            <a:r>
              <a:rPr lang="ru-RU" dirty="0" smtClean="0">
                <a:latin typeface="+mj-lt"/>
              </a:rPr>
              <a:t>КАРТ</a:t>
            </a:r>
            <a:r>
              <a:rPr lang="ru-RU" dirty="0">
                <a:latin typeface="+mj-lt"/>
              </a:rPr>
              <a:t>ы</a:t>
            </a:r>
            <a:r>
              <a:rPr lang="en-US" dirty="0" smtClean="0">
                <a:latin typeface="+mj-lt"/>
              </a:rPr>
              <a:t> (90-e) </a:t>
            </a:r>
            <a:endParaRPr lang="ru-RU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39826" y="924636"/>
            <a:ext cx="4216721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ЦЕЛЬ: НАПРАВЛЕННОСТЬ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&amp;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СТЕПЕНЬ ИЗМЕНЕНИЯ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? (2018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–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)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25" name="Прямая со стрелкой 24"/>
          <p:cNvCxnSpPr>
            <a:stCxn id="19" idx="3"/>
            <a:endCxn id="20" idx="1"/>
          </p:cNvCxnSpPr>
          <p:nvPr/>
        </p:nvCxnSpPr>
        <p:spPr>
          <a:xfrm>
            <a:off x="3822700" y="1932844"/>
            <a:ext cx="154103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5608137" y="3885541"/>
            <a:ext cx="26543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u="sng" dirty="0" smtClean="0">
                <a:latin typeface="+mj-lt"/>
              </a:rPr>
              <a:t>На Европейской части России</a:t>
            </a:r>
            <a:endParaRPr lang="ru-RU" sz="2000" dirty="0">
              <a:latin typeface="+mj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630439" y="5494014"/>
            <a:ext cx="265430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latin typeface="+mj-lt"/>
              </a:rPr>
              <a:t>анализ</a:t>
            </a:r>
            <a:r>
              <a:rPr lang="en-US" sz="2000" dirty="0" smtClean="0">
                <a:latin typeface="+mj-lt"/>
              </a:rPr>
              <a:t> </a:t>
            </a:r>
            <a:r>
              <a:rPr lang="ru-RU" sz="2000" dirty="0" smtClean="0">
                <a:latin typeface="+mj-lt"/>
              </a:rPr>
              <a:t>и </a:t>
            </a:r>
            <a:r>
              <a:rPr lang="ru-RU" sz="2000" b="1" u="sng" dirty="0" smtClean="0">
                <a:latin typeface="+mj-lt"/>
              </a:rPr>
              <a:t>оценка</a:t>
            </a:r>
            <a:r>
              <a:rPr lang="en-US" sz="2000" u="sng" dirty="0" smtClean="0">
                <a:latin typeface="+mj-lt"/>
              </a:rPr>
              <a:t> </a:t>
            </a:r>
            <a:endParaRPr lang="ru-RU" sz="2000" u="sng" dirty="0" smtClean="0">
              <a:latin typeface="+mj-lt"/>
            </a:endParaRPr>
          </a:p>
          <a:p>
            <a:pPr algn="ctr"/>
            <a:r>
              <a:rPr lang="ru-RU" sz="2000" dirty="0" smtClean="0">
                <a:latin typeface="+mj-lt"/>
              </a:rPr>
              <a:t>изменений</a:t>
            </a:r>
            <a:endParaRPr lang="ru-RU" sz="2000" dirty="0">
              <a:latin typeface="+mj-lt"/>
            </a:endParaRPr>
          </a:p>
        </p:txBody>
      </p:sp>
      <p:sp>
        <p:nvSpPr>
          <p:cNvPr id="28" name="Плюс 27"/>
          <p:cNvSpPr/>
          <p:nvPr/>
        </p:nvSpPr>
        <p:spPr>
          <a:xfrm>
            <a:off x="6768167" y="4671484"/>
            <a:ext cx="508000" cy="475456"/>
          </a:xfrm>
          <a:prstGeom prst="mathPlu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271187" y="5540585"/>
            <a:ext cx="4482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Евстигнеев В.М. «Водный режим рек СССР» 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26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Копия karta_bass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57" y="788242"/>
            <a:ext cx="3959186" cy="5599858"/>
          </a:xfrm>
          <a:prstGeom prst="rect">
            <a:avLst/>
          </a:prstGeom>
          <a:ln>
            <a:solidFill>
              <a:srgbClr val="C53E2E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17715" y="1599295"/>
            <a:ext cx="47757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Georgia"/>
                <a:cs typeface="Georgia"/>
              </a:rPr>
              <a:t>Daily </a:t>
            </a:r>
            <a:r>
              <a:rPr lang="ru-RU" sz="1600" dirty="0">
                <a:solidFill>
                  <a:srgbClr val="C00000"/>
                </a:solidFill>
                <a:latin typeface="Georgia"/>
                <a:cs typeface="Georgia"/>
              </a:rPr>
              <a:t>NOAA-CIRES 20th Century Reanalysis </a:t>
            </a:r>
            <a:r>
              <a:rPr lang="ru-RU" sz="1600" dirty="0" smtClean="0">
                <a:solidFill>
                  <a:srgbClr val="C00000"/>
                </a:solidFill>
                <a:latin typeface="Georgia"/>
                <a:cs typeface="Georgia"/>
              </a:rPr>
              <a:t>V2</a:t>
            </a:r>
          </a:p>
          <a:p>
            <a:pPr marL="285750" indent="-285750">
              <a:buFont typeface="Arial"/>
              <a:buChar char="•"/>
            </a:pPr>
            <a:r>
              <a:rPr lang="ru-RU" sz="1600" dirty="0" smtClean="0">
                <a:solidFill>
                  <a:srgbClr val="C00000"/>
                </a:solidFill>
                <a:latin typeface="Georgia"/>
                <a:cs typeface="Georgia"/>
              </a:rPr>
              <a:t>Период: 1948–2012 гг. </a:t>
            </a:r>
            <a:endParaRPr lang="ru-RU" sz="1600" dirty="0">
              <a:solidFill>
                <a:srgbClr val="C00000"/>
              </a:solidFill>
              <a:latin typeface="Georgia"/>
              <a:cs typeface="Georgia"/>
            </a:endParaRPr>
          </a:p>
        </p:txBody>
      </p:sp>
      <p:pic>
        <p:nvPicPr>
          <p:cNvPr id="5" name="Изображение 4" descr="Ust-Pineg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3114" y="693787"/>
            <a:ext cx="1771927" cy="1460101"/>
          </a:xfrm>
          <a:prstGeom prst="rect">
            <a:avLst/>
          </a:prstGeom>
          <a:ln>
            <a:solidFill>
              <a:srgbClr val="C53E2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 стрелкой 6"/>
          <p:cNvCxnSpPr/>
          <p:nvPr/>
        </p:nvCxnSpPr>
        <p:spPr>
          <a:xfrm>
            <a:off x="6173931" y="1473716"/>
            <a:ext cx="1050404" cy="1160313"/>
          </a:xfrm>
          <a:prstGeom prst="straightConnector1">
            <a:avLst/>
          </a:prstGeom>
          <a:ln>
            <a:solidFill>
              <a:srgbClr val="C53E2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6299352" y="1354591"/>
            <a:ext cx="1014672" cy="1104575"/>
          </a:xfrm>
          <a:prstGeom prst="straightConnector1">
            <a:avLst/>
          </a:prstGeom>
          <a:ln>
            <a:solidFill>
              <a:srgbClr val="C53E2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Изображение 15" descr="Vyatk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6532" y="3620479"/>
            <a:ext cx="1309543" cy="1080646"/>
          </a:xfrm>
          <a:prstGeom prst="rect">
            <a:avLst/>
          </a:prstGeom>
          <a:ln>
            <a:solidFill>
              <a:srgbClr val="C53E2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Прямая со стрелкой 16"/>
          <p:cNvCxnSpPr/>
          <p:nvPr/>
        </p:nvCxnSpPr>
        <p:spPr>
          <a:xfrm>
            <a:off x="7719142" y="3271122"/>
            <a:ext cx="555597" cy="631595"/>
          </a:xfrm>
          <a:prstGeom prst="straightConnector1">
            <a:avLst/>
          </a:prstGeom>
          <a:ln>
            <a:solidFill>
              <a:srgbClr val="C53E2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7750498" y="3166293"/>
            <a:ext cx="586952" cy="640960"/>
          </a:xfrm>
          <a:prstGeom prst="straightConnector1">
            <a:avLst/>
          </a:prstGeom>
          <a:ln>
            <a:solidFill>
              <a:srgbClr val="C53E2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2" y="380996"/>
            <a:ext cx="9143998" cy="725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Использование реанализа</a:t>
            </a:r>
            <a:endParaRPr kumimoji="0" lang="ru-RU" sz="3200" b="0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/>
              <a:ea typeface="+mj-ea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7715" y="5524198"/>
            <a:ext cx="4775790" cy="1261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Georgia"/>
                <a:cs typeface="Georgia"/>
              </a:rPr>
              <a:t>Критерий для выделения паводочных волн</a:t>
            </a:r>
            <a:r>
              <a:rPr lang="en-US" sz="1400" dirty="0" smtClean="0">
                <a:latin typeface="Georgia"/>
                <a:cs typeface="Georgia"/>
              </a:rPr>
              <a:t>  q </a:t>
            </a:r>
            <a:r>
              <a:rPr lang="en-US" sz="1400" dirty="0">
                <a:latin typeface="Georgia"/>
                <a:cs typeface="Georgia"/>
              </a:rPr>
              <a:t>&gt; q</a:t>
            </a:r>
            <a:r>
              <a:rPr lang="en-US" sz="1400" baseline="-25000" dirty="0">
                <a:latin typeface="Georgia"/>
                <a:cs typeface="Georgia"/>
              </a:rPr>
              <a:t>кp</a:t>
            </a:r>
            <a:r>
              <a:rPr lang="ru-RU" sz="1400" dirty="0">
                <a:latin typeface="Georgia"/>
                <a:cs typeface="Georgia"/>
              </a:rPr>
              <a:t> </a:t>
            </a:r>
            <a:endParaRPr lang="ru-RU" sz="1400" dirty="0" smtClean="0">
              <a:latin typeface="Georgia"/>
              <a:cs typeface="Georgia"/>
            </a:endParaRPr>
          </a:p>
          <a:p>
            <a:endParaRPr lang="ru-RU" sz="1400" dirty="0">
              <a:latin typeface="Georgia"/>
              <a:cs typeface="Georgia"/>
            </a:endParaRPr>
          </a:p>
          <a:p>
            <a:r>
              <a:rPr lang="ru-RU" sz="1200" dirty="0" smtClean="0">
                <a:latin typeface="Georgia"/>
                <a:cs typeface="Georgia"/>
              </a:rPr>
              <a:t>–</a:t>
            </a:r>
            <a:r>
              <a:rPr lang="en-US" sz="1200" dirty="0" smtClean="0">
                <a:latin typeface="Georgia"/>
                <a:cs typeface="Georgia"/>
              </a:rPr>
              <a:t> </a:t>
            </a:r>
            <a:r>
              <a:rPr lang="en-US" sz="1200" dirty="0">
                <a:latin typeface="Georgia"/>
                <a:cs typeface="Georgia"/>
              </a:rPr>
              <a:t>q(90%) &lt; q</a:t>
            </a:r>
            <a:r>
              <a:rPr lang="ru-RU" sz="1200" baseline="-25000" dirty="0">
                <a:latin typeface="Georgia"/>
                <a:cs typeface="Georgia"/>
              </a:rPr>
              <a:t>к</a:t>
            </a:r>
            <a:r>
              <a:rPr lang="en-US" sz="1200" baseline="-25000" dirty="0">
                <a:latin typeface="Georgia"/>
                <a:cs typeface="Georgia"/>
              </a:rPr>
              <a:t>p</a:t>
            </a:r>
            <a:r>
              <a:rPr lang="en-US" sz="1200" dirty="0" smtClean="0">
                <a:latin typeface="Georgia"/>
                <a:cs typeface="Georgia"/>
              </a:rPr>
              <a:t> </a:t>
            </a:r>
            <a:r>
              <a:rPr lang="en-US" sz="1200" dirty="0">
                <a:latin typeface="Georgia"/>
                <a:cs typeface="Georgia"/>
              </a:rPr>
              <a:t>&lt; q(50%), </a:t>
            </a:r>
            <a:r>
              <a:rPr lang="en-US" sz="1200" dirty="0" smtClean="0">
                <a:latin typeface="Georgia"/>
                <a:cs typeface="Georgia"/>
              </a:rPr>
              <a:t>10 </a:t>
            </a:r>
            <a:r>
              <a:rPr lang="ru-RU" sz="1200" dirty="0">
                <a:latin typeface="Georgia"/>
                <a:cs typeface="Georgia"/>
              </a:rPr>
              <a:t>–</a:t>
            </a:r>
            <a:r>
              <a:rPr lang="en-US" sz="1200" dirty="0" smtClean="0">
                <a:latin typeface="Georgia"/>
                <a:cs typeface="Georgia"/>
              </a:rPr>
              <a:t> </a:t>
            </a:r>
            <a:r>
              <a:rPr lang="en-US" sz="1200" dirty="0">
                <a:latin typeface="Georgia"/>
                <a:cs typeface="Georgia"/>
              </a:rPr>
              <a:t>50% </a:t>
            </a:r>
            <a:r>
              <a:rPr lang="ru-RU" sz="1200" dirty="0" smtClean="0">
                <a:latin typeface="Georgia"/>
                <a:cs typeface="Georgia"/>
              </a:rPr>
              <a:t>пиков </a:t>
            </a:r>
            <a:r>
              <a:rPr lang="en-US" sz="1200" dirty="0" smtClean="0">
                <a:latin typeface="Georgia"/>
                <a:cs typeface="Georgia"/>
              </a:rPr>
              <a:t>– </a:t>
            </a:r>
            <a:r>
              <a:rPr lang="ru-RU" sz="1200" dirty="0" smtClean="0">
                <a:latin typeface="Georgia"/>
                <a:cs typeface="Georgia"/>
              </a:rPr>
              <a:t>незначительные</a:t>
            </a:r>
            <a:r>
              <a:rPr lang="en-US" sz="1200" dirty="0" smtClean="0">
                <a:latin typeface="Georgia"/>
                <a:cs typeface="Georgia"/>
              </a:rPr>
              <a:t>;</a:t>
            </a:r>
            <a:endParaRPr lang="ru-RU" sz="1200" dirty="0">
              <a:latin typeface="Georgia"/>
              <a:cs typeface="Georgia"/>
            </a:endParaRPr>
          </a:p>
          <a:p>
            <a:r>
              <a:rPr lang="ru-RU" sz="1200" dirty="0" smtClean="0">
                <a:latin typeface="Georgia"/>
                <a:cs typeface="Georgia"/>
              </a:rPr>
              <a:t>– </a:t>
            </a:r>
            <a:r>
              <a:rPr lang="en-US" sz="1200" dirty="0" smtClean="0">
                <a:latin typeface="Georgia"/>
                <a:cs typeface="Georgia"/>
              </a:rPr>
              <a:t>q</a:t>
            </a:r>
            <a:r>
              <a:rPr lang="ru-RU" sz="1200" baseline="-25000" dirty="0" smtClean="0">
                <a:latin typeface="Georgia"/>
                <a:cs typeface="Georgia"/>
              </a:rPr>
              <a:t>к</a:t>
            </a:r>
            <a:r>
              <a:rPr lang="en-US" sz="1200" baseline="-25000" dirty="0" smtClean="0">
                <a:latin typeface="Georgia"/>
                <a:cs typeface="Georgia"/>
              </a:rPr>
              <a:t>p</a:t>
            </a:r>
            <a:r>
              <a:rPr lang="en-US" sz="1200" dirty="0">
                <a:latin typeface="Georgia"/>
                <a:cs typeface="Georgia"/>
              </a:rPr>
              <a:t>&lt;Q</a:t>
            </a:r>
            <a:r>
              <a:rPr lang="en-US" sz="1200" baseline="-25000" dirty="0">
                <a:latin typeface="Georgia"/>
                <a:cs typeface="Georgia"/>
              </a:rPr>
              <a:t>max</a:t>
            </a:r>
            <a:r>
              <a:rPr lang="en-US" sz="1200" dirty="0">
                <a:latin typeface="Georgia"/>
                <a:cs typeface="Georgia"/>
              </a:rPr>
              <a:t>(95%</a:t>
            </a:r>
            <a:r>
              <a:rPr lang="en-US" sz="1200" dirty="0" smtClean="0">
                <a:latin typeface="Georgia"/>
                <a:cs typeface="Georgia"/>
              </a:rPr>
              <a:t>)</a:t>
            </a:r>
            <a:r>
              <a:rPr lang="ru-RU" sz="1200" dirty="0" smtClean="0">
                <a:latin typeface="Georgia"/>
                <a:cs typeface="Georgia"/>
              </a:rPr>
              <a:t>,</a:t>
            </a:r>
            <a:r>
              <a:rPr lang="en-US" sz="1200" dirty="0" smtClean="0">
                <a:latin typeface="Georgia"/>
                <a:cs typeface="Georgia"/>
              </a:rPr>
              <a:t>  all annual max &gt;q</a:t>
            </a:r>
            <a:r>
              <a:rPr lang="ru-RU" sz="1200" baseline="-25000" dirty="0">
                <a:latin typeface="Georgia"/>
                <a:cs typeface="Georgia"/>
              </a:rPr>
              <a:t>к</a:t>
            </a:r>
            <a:r>
              <a:rPr lang="en-US" sz="1200" baseline="-25000" dirty="0">
                <a:latin typeface="Georgia"/>
                <a:cs typeface="Georgia"/>
              </a:rPr>
              <a:t>p</a:t>
            </a:r>
            <a:r>
              <a:rPr lang="ru-RU" sz="1200" dirty="0" smtClean="0">
                <a:latin typeface="Georgia"/>
                <a:cs typeface="Georgia"/>
              </a:rPr>
              <a:t> ;</a:t>
            </a:r>
          </a:p>
          <a:p>
            <a:r>
              <a:rPr lang="ru-RU" sz="1200" dirty="0" smtClean="0">
                <a:latin typeface="Georgia"/>
                <a:cs typeface="Georgia"/>
              </a:rPr>
              <a:t>– </a:t>
            </a:r>
            <a:r>
              <a:rPr lang="en-US" sz="1200" dirty="0" smtClean="0">
                <a:latin typeface="Georgia"/>
                <a:cs typeface="Georgia"/>
              </a:rPr>
              <a:t>Q</a:t>
            </a:r>
            <a:r>
              <a:rPr lang="en-US" sz="1200" baseline="-25000" dirty="0" smtClean="0">
                <a:latin typeface="Georgia"/>
                <a:cs typeface="Georgia"/>
              </a:rPr>
              <a:t>ср</a:t>
            </a:r>
            <a:r>
              <a:rPr lang="en-US" sz="1200" dirty="0">
                <a:latin typeface="Georgia"/>
                <a:cs typeface="Georgia"/>
              </a:rPr>
              <a:t>(70%)&lt; q</a:t>
            </a:r>
            <a:r>
              <a:rPr lang="ru-RU" sz="1200" baseline="-25000" dirty="0">
                <a:latin typeface="Georgia"/>
                <a:cs typeface="Georgia"/>
              </a:rPr>
              <a:t>к</a:t>
            </a:r>
            <a:r>
              <a:rPr lang="en-US" sz="1200" baseline="-25000" dirty="0">
                <a:latin typeface="Georgia"/>
                <a:cs typeface="Georgia"/>
              </a:rPr>
              <a:t>p</a:t>
            </a:r>
            <a:r>
              <a:rPr lang="en-US" sz="1200" dirty="0" smtClean="0">
                <a:latin typeface="Georgia"/>
                <a:cs typeface="Georgia"/>
              </a:rPr>
              <a:t> </a:t>
            </a:r>
            <a:r>
              <a:rPr lang="en-US" sz="1200" dirty="0">
                <a:latin typeface="Georgia"/>
                <a:cs typeface="Georgia"/>
              </a:rPr>
              <a:t>&lt;Q</a:t>
            </a:r>
            <a:r>
              <a:rPr lang="en-US" sz="1200" baseline="-25000" dirty="0">
                <a:latin typeface="Georgia"/>
                <a:cs typeface="Georgia"/>
              </a:rPr>
              <a:t>cp</a:t>
            </a:r>
            <a:r>
              <a:rPr lang="en-US" sz="1200" dirty="0">
                <a:latin typeface="Georgia"/>
                <a:cs typeface="Georgia"/>
              </a:rPr>
              <a:t>(30%</a:t>
            </a:r>
            <a:r>
              <a:rPr lang="en-US" sz="1200" dirty="0" smtClean="0">
                <a:latin typeface="Georgia"/>
                <a:cs typeface="Georgia"/>
              </a:rPr>
              <a:t>)</a:t>
            </a:r>
            <a:r>
              <a:rPr lang="ru-RU" sz="1200" dirty="0" smtClean="0">
                <a:latin typeface="Georgia"/>
                <a:cs typeface="Georgia"/>
              </a:rPr>
              <a:t>,</a:t>
            </a:r>
            <a:r>
              <a:rPr lang="en-US" sz="1200" dirty="0" smtClean="0">
                <a:latin typeface="Georgia"/>
                <a:cs typeface="Georgia"/>
              </a:rPr>
              <a:t> q</a:t>
            </a:r>
            <a:r>
              <a:rPr lang="ru-RU" sz="1200" baseline="-25000" dirty="0">
                <a:latin typeface="Georgia"/>
                <a:cs typeface="Georgia"/>
              </a:rPr>
              <a:t>к</a:t>
            </a:r>
            <a:r>
              <a:rPr lang="en-US" sz="1200" baseline="-25000" dirty="0">
                <a:latin typeface="Georgia"/>
                <a:cs typeface="Georgia"/>
              </a:rPr>
              <a:t>p</a:t>
            </a:r>
            <a:r>
              <a:rPr lang="en-US" sz="1200" dirty="0" smtClean="0">
                <a:latin typeface="Georgia"/>
                <a:cs typeface="Georgia"/>
              </a:rPr>
              <a:t>  close to </a:t>
            </a:r>
            <a:r>
              <a:rPr lang="en-US" sz="1200" dirty="0" err="1" smtClean="0">
                <a:latin typeface="Georgia"/>
                <a:cs typeface="Georgia"/>
              </a:rPr>
              <a:t>Q</a:t>
            </a:r>
            <a:r>
              <a:rPr lang="en-US" sz="1200" baseline="-25000" dirty="0" err="1" smtClean="0">
                <a:latin typeface="Georgia"/>
                <a:cs typeface="Georgia"/>
              </a:rPr>
              <a:t>ср</a:t>
            </a:r>
            <a:r>
              <a:rPr lang="ru-RU" sz="1200" baseline="-25000" dirty="0" smtClean="0">
                <a:latin typeface="Georgia"/>
                <a:cs typeface="Georgia"/>
              </a:rPr>
              <a:t> </a:t>
            </a:r>
            <a:r>
              <a:rPr lang="ru-RU" sz="1200" dirty="0" smtClean="0">
                <a:latin typeface="Georgia"/>
                <a:cs typeface="Georgia"/>
              </a:rPr>
              <a:t>;</a:t>
            </a:r>
          </a:p>
          <a:p>
            <a:r>
              <a:rPr lang="ru-RU" sz="1200" dirty="0">
                <a:latin typeface="Georgia"/>
                <a:cs typeface="Georgia"/>
              </a:rPr>
              <a:t>–</a:t>
            </a:r>
            <a:r>
              <a:rPr lang="en-US" sz="1200" dirty="0" smtClean="0">
                <a:latin typeface="Georgia"/>
                <a:cs typeface="Georgia"/>
              </a:rPr>
              <a:t> </a:t>
            </a:r>
            <a:r>
              <a:rPr lang="en-US" sz="1200" dirty="0">
                <a:latin typeface="Georgia"/>
                <a:cs typeface="Georgia"/>
              </a:rPr>
              <a:t>q</a:t>
            </a:r>
            <a:r>
              <a:rPr lang="ru-RU" sz="1200" baseline="-25000" dirty="0">
                <a:latin typeface="Georgia"/>
                <a:cs typeface="Georgia"/>
              </a:rPr>
              <a:t>к</a:t>
            </a:r>
            <a:r>
              <a:rPr lang="en-US" sz="1200" baseline="-25000" dirty="0">
                <a:latin typeface="Georgia"/>
                <a:cs typeface="Georgia"/>
              </a:rPr>
              <a:t>p</a:t>
            </a:r>
            <a:r>
              <a:rPr lang="en-US" sz="1200" dirty="0" smtClean="0">
                <a:latin typeface="Georgia"/>
                <a:cs typeface="Georgia"/>
              </a:rPr>
              <a:t> &gt;</a:t>
            </a:r>
            <a:r>
              <a:rPr lang="ru-RU" sz="1200" dirty="0" smtClean="0">
                <a:latin typeface="Georgia"/>
                <a:cs typeface="Georgia"/>
              </a:rPr>
              <a:t> </a:t>
            </a:r>
            <a:r>
              <a:rPr lang="en-US" sz="1200" dirty="0" smtClean="0">
                <a:latin typeface="Georgia"/>
                <a:cs typeface="Georgia"/>
              </a:rPr>
              <a:t>q</a:t>
            </a:r>
            <a:r>
              <a:rPr lang="en-US" sz="1200" baseline="-25000" dirty="0" smtClean="0">
                <a:latin typeface="Georgia"/>
                <a:cs typeface="Georgia"/>
              </a:rPr>
              <a:t>o</a:t>
            </a:r>
            <a:r>
              <a:rPr lang="en-US" sz="1200" dirty="0" smtClean="0">
                <a:latin typeface="Georgia"/>
                <a:cs typeface="Georgia"/>
              </a:rPr>
              <a:t> </a:t>
            </a:r>
            <a:r>
              <a:rPr lang="en-US" sz="1200" dirty="0">
                <a:latin typeface="Georgia"/>
                <a:cs typeface="Georgia"/>
              </a:rPr>
              <a:t>(5%), q</a:t>
            </a:r>
            <a:r>
              <a:rPr lang="ru-RU" sz="1200" baseline="-25000" dirty="0">
                <a:latin typeface="Georgia"/>
                <a:cs typeface="Georgia"/>
              </a:rPr>
              <a:t>к</a:t>
            </a:r>
            <a:r>
              <a:rPr lang="en-US" sz="1200" baseline="-25000" dirty="0">
                <a:latin typeface="Georgia"/>
                <a:cs typeface="Georgia"/>
              </a:rPr>
              <a:t>p</a:t>
            </a:r>
            <a:r>
              <a:rPr lang="en-US" sz="1200" dirty="0" smtClean="0">
                <a:latin typeface="Georgia"/>
                <a:cs typeface="Georgia"/>
              </a:rPr>
              <a:t>  is higher than local min </a:t>
            </a:r>
            <a:r>
              <a:rPr lang="en-US" sz="1200" dirty="0">
                <a:latin typeface="Georgia"/>
                <a:cs typeface="Georgia"/>
              </a:rPr>
              <a:t>(95</a:t>
            </a:r>
            <a:r>
              <a:rPr lang="en-US" sz="1200" dirty="0" smtClean="0">
                <a:latin typeface="Georgia"/>
                <a:cs typeface="Georgia"/>
              </a:rPr>
              <a:t>% probability)</a:t>
            </a:r>
            <a:r>
              <a:rPr lang="ru-RU" sz="1200" dirty="0" smtClean="0">
                <a:latin typeface="Georgia"/>
                <a:cs typeface="Georgia"/>
              </a:rPr>
              <a:t> </a:t>
            </a:r>
            <a:endParaRPr lang="ru-RU" sz="1200" dirty="0">
              <a:latin typeface="Georgia"/>
              <a:cs typeface="Georgia"/>
            </a:endParaRPr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76405201"/>
              </p:ext>
            </p:extLst>
          </p:nvPr>
        </p:nvGraphicFramePr>
        <p:xfrm>
          <a:off x="217715" y="2480636"/>
          <a:ext cx="4775790" cy="3043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40229" y="2430292"/>
            <a:ext cx="3734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66"/>
                </a:solidFill>
                <a:latin typeface="Georgia"/>
                <a:cs typeface="Georgia"/>
              </a:rPr>
              <a:t>Комплексный график расходов воды, осадков и температуры для бассейна Камы</a:t>
            </a:r>
            <a:r>
              <a:rPr lang="en-US" sz="1200" b="1" dirty="0" smtClean="0">
                <a:solidFill>
                  <a:srgbClr val="000066"/>
                </a:solidFill>
                <a:latin typeface="Georgia"/>
                <a:cs typeface="Georgia"/>
              </a:rPr>
              <a:t>, 1</a:t>
            </a:r>
            <a:r>
              <a:rPr lang="ru-RU" sz="1200" b="1" dirty="0" smtClean="0">
                <a:solidFill>
                  <a:srgbClr val="000066"/>
                </a:solidFill>
                <a:latin typeface="Georgia"/>
                <a:cs typeface="Georgia"/>
              </a:rPr>
              <a:t>996</a:t>
            </a:r>
            <a:endParaRPr lang="ru-RU" sz="1200" b="1" dirty="0">
              <a:solidFill>
                <a:srgbClr val="000066"/>
              </a:solidFill>
              <a:latin typeface="Georgia"/>
              <a:cs typeface="Georgi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06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dirty="0" smtClean="0">
                <a:solidFill>
                  <a:schemeClr val="bg1"/>
                </a:solidFill>
              </a:rPr>
              <a:t>Материалы и методы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007597" y="37321"/>
            <a:ext cx="2135960" cy="304796"/>
          </a:xfrm>
          <a:prstGeom prst="roundRect">
            <a:avLst/>
          </a:prstGeom>
          <a:solidFill>
            <a:srgbClr val="FFF5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rgbClr val="000099"/>
                </a:solidFill>
              </a:rPr>
              <a:t>1 </a:t>
            </a:r>
            <a:r>
              <a:rPr lang="ru-RU" sz="1600" dirty="0">
                <a:solidFill>
                  <a:srgbClr val="000099"/>
                </a:solidFill>
              </a:rPr>
              <a:t>– </a:t>
            </a:r>
            <a:r>
              <a:rPr lang="en-US" sz="1600" u="sng" dirty="0" smtClean="0">
                <a:solidFill>
                  <a:srgbClr val="000099"/>
                </a:solidFill>
              </a:rPr>
              <a:t>R-script </a:t>
            </a:r>
            <a:r>
              <a:rPr lang="ru-RU" sz="1600" u="sng" dirty="0">
                <a:solidFill>
                  <a:srgbClr val="000099"/>
                </a:solidFill>
              </a:rPr>
              <a:t>блок</a:t>
            </a:r>
            <a:r>
              <a:rPr lang="en-US" sz="1600" dirty="0">
                <a:solidFill>
                  <a:srgbClr val="000099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387418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9331"/>
            <a:ext cx="3064376" cy="1321099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ru-RU" sz="2400" dirty="0"/>
              <a:t>О</a:t>
            </a:r>
            <a:r>
              <a:rPr lang="ru-RU" sz="2400" dirty="0" smtClean="0"/>
              <a:t>собенности отделения оттепельных паводков:</a:t>
            </a:r>
            <a:endParaRPr lang="ru-RU" sz="2400" dirty="0"/>
          </a:p>
        </p:txBody>
      </p:sp>
      <p:pic>
        <p:nvPicPr>
          <p:cNvPr id="6145" name="Picture 1" descr="C:\Users\Maryk\Documents\Конференции и статьи\EGU\2017\Схема ракоход.jpg"/>
          <p:cNvPicPr>
            <a:picLocks noChangeAspect="1" noChangeArrowheads="1"/>
          </p:cNvPicPr>
          <p:nvPr/>
        </p:nvPicPr>
        <p:blipFill rotWithShape="1">
          <a:blip r:embed="rId2" cstate="print"/>
          <a:srcRect l="3416" r="6679" b="4317"/>
          <a:stretch/>
        </p:blipFill>
        <p:spPr bwMode="auto">
          <a:xfrm>
            <a:off x="3191048" y="3194707"/>
            <a:ext cx="5829300" cy="359766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306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dirty="0" smtClean="0">
                <a:solidFill>
                  <a:schemeClr val="bg1"/>
                </a:solidFill>
              </a:rPr>
              <a:t>Материалы и методы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9696" y="446698"/>
            <a:ext cx="4060652" cy="2549022"/>
          </a:xfrm>
          <a:prstGeom prst="rect">
            <a:avLst/>
          </a:prstGeom>
          <a:ln>
            <a:solidFill>
              <a:srgbClr val="C53E2E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039148" y="460427"/>
            <a:ext cx="198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eorgia"/>
                <a:cs typeface="Georgia"/>
              </a:rPr>
              <a:t>M. Gregor, P. Malik, 2012</a:t>
            </a:r>
            <a:endParaRPr lang="ru-RU" sz="1200" dirty="0">
              <a:latin typeface="Georgia"/>
              <a:cs typeface="Georgia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35006515"/>
              </p:ext>
            </p:extLst>
          </p:nvPr>
        </p:nvGraphicFramePr>
        <p:xfrm>
          <a:off x="3191048" y="435005"/>
          <a:ext cx="1590848" cy="257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168948" y="782772"/>
            <a:ext cx="61294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i="1" dirty="0" smtClean="0">
                <a:latin typeface="Georgia"/>
                <a:cs typeface="Georgia"/>
              </a:rPr>
              <a:t>1971</a:t>
            </a:r>
            <a:r>
              <a:rPr lang="en-US" sz="1400" i="1" dirty="0" smtClean="0">
                <a:latin typeface="Georgia"/>
                <a:cs typeface="Georgia"/>
              </a:rPr>
              <a:t>*</a:t>
            </a:r>
            <a:endParaRPr lang="ru-RU" sz="1400" i="1" dirty="0">
              <a:latin typeface="Georgia"/>
              <a:cs typeface="Georg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91048" y="435003"/>
            <a:ext cx="721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Georgia"/>
                <a:cs typeface="Georgia"/>
              </a:rPr>
              <a:t>Q, </a:t>
            </a:r>
            <a:r>
              <a:rPr lang="ru-RU" sz="1100" dirty="0" smtClean="0">
                <a:latin typeface="Georgia"/>
                <a:cs typeface="Georgia"/>
              </a:rPr>
              <a:t>м</a:t>
            </a:r>
            <a:r>
              <a:rPr lang="ru-RU" sz="1100" baseline="30000" dirty="0" smtClean="0">
                <a:latin typeface="Georgia"/>
                <a:cs typeface="Georgia"/>
              </a:rPr>
              <a:t>3</a:t>
            </a:r>
            <a:r>
              <a:rPr lang="ru-RU" sz="1100" dirty="0" smtClean="0">
                <a:latin typeface="Georgia"/>
                <a:cs typeface="Georgia"/>
              </a:rPr>
              <a:t>/с</a:t>
            </a:r>
            <a:endParaRPr lang="ru-RU" sz="1100" dirty="0">
              <a:latin typeface="Georgia"/>
              <a:cs typeface="Georgia"/>
            </a:endParaRPr>
          </a:p>
        </p:txBody>
      </p:sp>
      <p:pic>
        <p:nvPicPr>
          <p:cNvPr id="16" name="Изображение 15" descr="grad1_3.2_194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041" y="4665664"/>
            <a:ext cx="1364739" cy="2111955"/>
          </a:xfrm>
          <a:prstGeom prst="rect">
            <a:avLst/>
          </a:prstGeom>
          <a:ln>
            <a:solidFill>
              <a:srgbClr val="C53E2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Изображение 16" descr="grad1_3.5_194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2956" y="4669097"/>
            <a:ext cx="1381420" cy="2113509"/>
          </a:xfrm>
          <a:prstGeom prst="rect">
            <a:avLst/>
          </a:prstGeom>
          <a:ln>
            <a:solidFill>
              <a:srgbClr val="C53E2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985545" y="4669097"/>
            <a:ext cx="1078831" cy="307777"/>
          </a:xfrm>
          <a:prstGeom prst="rect">
            <a:avLst/>
          </a:prstGeom>
          <a:gradFill rotWithShape="1">
            <a:gsLst>
              <a:gs pos="0">
                <a:srgbClr val="7EB606">
                  <a:shade val="100000"/>
                  <a:satMod val="120000"/>
                </a:srgbClr>
              </a:gs>
              <a:gs pos="69000">
                <a:srgbClr val="7EB606">
                  <a:tint val="80000"/>
                  <a:shade val="100000"/>
                  <a:satMod val="150000"/>
                </a:srgbClr>
              </a:gs>
              <a:gs pos="100000">
                <a:srgbClr val="7EB606">
                  <a:tint val="50000"/>
                  <a:shade val="100000"/>
                  <a:satMod val="150000"/>
                </a:srgb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rgbClr val="7EB606">
                <a:shade val="95000"/>
                <a:satMod val="105000"/>
              </a:srgbClr>
            </a:solidFill>
            <a:prstDash val="solid"/>
          </a:ln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grad1=3.5</a:t>
            </a:r>
            <a:endParaRPr kumimoji="0" lang="ru-RU" sz="14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7062" y="4665664"/>
            <a:ext cx="1133718" cy="307777"/>
          </a:xfrm>
          <a:prstGeom prst="rect">
            <a:avLst/>
          </a:prstGeom>
          <a:gradFill rotWithShape="1">
            <a:gsLst>
              <a:gs pos="0">
                <a:srgbClr val="C00000">
                  <a:shade val="100000"/>
                  <a:satMod val="120000"/>
                </a:srgbClr>
              </a:gs>
              <a:gs pos="69000">
                <a:srgbClr val="C00000">
                  <a:tint val="80000"/>
                  <a:shade val="100000"/>
                  <a:satMod val="150000"/>
                </a:srgbClr>
              </a:gs>
              <a:gs pos="100000">
                <a:srgbClr val="C00000">
                  <a:tint val="50000"/>
                  <a:shade val="100000"/>
                  <a:satMod val="150000"/>
                </a:srgbClr>
              </a:gs>
            </a:gsLst>
            <a:path path="circle">
              <a:fillToRect l="100000" t="100000" r="100000" b="100000"/>
            </a:path>
          </a:gradFill>
          <a:ln w="12700" cap="flat" cmpd="sng" algn="ctr">
            <a:solidFill>
              <a:srgbClr val="C00000">
                <a:shade val="95000"/>
                <a:satMod val="105000"/>
              </a:srgbClr>
            </a:solidFill>
            <a:prstDash val="solid"/>
          </a:ln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g</a:t>
            </a:r>
            <a:r>
              <a:rPr kumimoji="0" lang="en-US" sz="1400" b="0" i="0" u="none" strike="noStrike" kern="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rad1=3.2</a:t>
            </a:r>
            <a:endParaRPr kumimoji="0" lang="ru-RU" sz="1400" b="0" i="0" u="none" strike="noStrike" kern="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6041" y="3815703"/>
            <a:ext cx="2868335" cy="738664"/>
          </a:xfrm>
          <a:prstGeom prst="rect">
            <a:avLst/>
          </a:prstGeom>
          <a:ln>
            <a:solidFill>
              <a:srgbClr val="C53E2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Georgia"/>
                <a:cs typeface="Georgia"/>
              </a:rPr>
              <a:t>Отделение паводка на спаде половодья при различных</a:t>
            </a:r>
            <a:r>
              <a:rPr lang="en-US" sz="1400" dirty="0" smtClean="0">
                <a:latin typeface="Georgia"/>
                <a:cs typeface="Georgia"/>
              </a:rPr>
              <a:t> </a:t>
            </a:r>
            <a:r>
              <a:rPr lang="ru-RU" sz="1400" dirty="0" smtClean="0">
                <a:latin typeface="Georgia"/>
                <a:cs typeface="Georgia"/>
              </a:rPr>
              <a:t>значениях </a:t>
            </a:r>
            <a:r>
              <a:rPr lang="en-US" sz="1400" b="1" u="sng" dirty="0" smtClean="0">
                <a:latin typeface="Georgia"/>
                <a:cs typeface="Georgia"/>
              </a:rPr>
              <a:t>grad1</a:t>
            </a:r>
            <a:r>
              <a:rPr lang="ru-RU" sz="1400" dirty="0" smtClean="0">
                <a:latin typeface="Georgia"/>
                <a:cs typeface="Georgia"/>
              </a:rPr>
              <a:t> </a:t>
            </a:r>
            <a:endParaRPr lang="ru-RU" sz="1400" dirty="0">
              <a:latin typeface="Georgia"/>
              <a:cs typeface="Georgia"/>
            </a:endParaRPr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15058193"/>
              </p:ext>
            </p:extLst>
          </p:nvPr>
        </p:nvGraphicFramePr>
        <p:xfrm>
          <a:off x="69627" y="1721650"/>
          <a:ext cx="1390873" cy="1966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938022" y="1967430"/>
            <a:ext cx="622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Georgia"/>
                <a:cs typeface="Georgia"/>
              </a:rPr>
              <a:t>19</a:t>
            </a:r>
            <a:r>
              <a:rPr lang="en-US" sz="1400" i="1" dirty="0" smtClean="0">
                <a:latin typeface="Georgia"/>
                <a:cs typeface="Georgia"/>
              </a:rPr>
              <a:t>76</a:t>
            </a:r>
            <a:endParaRPr lang="ru-RU" sz="1400" i="1" dirty="0">
              <a:latin typeface="Georgia"/>
              <a:cs typeface="Georgi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627" y="1690431"/>
            <a:ext cx="622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Georgia"/>
                <a:cs typeface="Georgia"/>
              </a:rPr>
              <a:t>Q, </a:t>
            </a:r>
            <a:r>
              <a:rPr lang="ru-RU" sz="1000" dirty="0" smtClean="0">
                <a:latin typeface="Georgia"/>
                <a:cs typeface="Georgia"/>
              </a:rPr>
              <a:t>м</a:t>
            </a:r>
            <a:r>
              <a:rPr lang="ru-RU" sz="1000" baseline="30000" dirty="0" smtClean="0">
                <a:latin typeface="Georgia"/>
                <a:cs typeface="Georgia"/>
              </a:rPr>
              <a:t>3</a:t>
            </a:r>
            <a:r>
              <a:rPr lang="ru-RU" sz="1000" dirty="0" smtClean="0">
                <a:latin typeface="Georgia"/>
                <a:cs typeface="Georgia"/>
              </a:rPr>
              <a:t>/с</a:t>
            </a:r>
            <a:endParaRPr lang="ru-RU" sz="1000" dirty="0">
              <a:latin typeface="Georgia"/>
              <a:cs typeface="Georgia"/>
            </a:endParaRPr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49262831"/>
              </p:ext>
            </p:extLst>
          </p:nvPr>
        </p:nvGraphicFramePr>
        <p:xfrm>
          <a:off x="1460500" y="1732380"/>
          <a:ext cx="1603876" cy="1932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324100" y="1980831"/>
            <a:ext cx="625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latin typeface="Georgia"/>
                <a:cs typeface="Georgia"/>
              </a:rPr>
              <a:t>19</a:t>
            </a:r>
            <a:r>
              <a:rPr lang="en-US" sz="1400" i="1" dirty="0" smtClean="0">
                <a:latin typeface="Georgia"/>
                <a:cs typeface="Georgia"/>
              </a:rPr>
              <a:t>78</a:t>
            </a:r>
            <a:endParaRPr lang="ru-RU" sz="1400" i="1" dirty="0">
              <a:latin typeface="Georgia"/>
              <a:cs typeface="Georgi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7025" y="1721209"/>
            <a:ext cx="655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Georgia"/>
                <a:cs typeface="Georgia"/>
              </a:rPr>
              <a:t>Q, </a:t>
            </a:r>
            <a:r>
              <a:rPr lang="ru-RU" sz="1000" dirty="0" smtClean="0">
                <a:latin typeface="Georgia"/>
                <a:cs typeface="Georgia"/>
              </a:rPr>
              <a:t>м</a:t>
            </a:r>
            <a:r>
              <a:rPr lang="ru-RU" sz="1000" baseline="30000" dirty="0" smtClean="0">
                <a:latin typeface="Georgia"/>
                <a:cs typeface="Georgia"/>
              </a:rPr>
              <a:t>3</a:t>
            </a:r>
            <a:r>
              <a:rPr lang="ru-RU" sz="1000" dirty="0" smtClean="0">
                <a:latin typeface="Georgia"/>
                <a:cs typeface="Georgia"/>
              </a:rPr>
              <a:t>/с</a:t>
            </a:r>
            <a:endParaRPr lang="ru-RU" sz="1000" dirty="0">
              <a:latin typeface="Georgia"/>
              <a:cs typeface="Georgia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980393" y="35470"/>
            <a:ext cx="2135960" cy="304796"/>
          </a:xfrm>
          <a:prstGeom prst="roundRect">
            <a:avLst/>
          </a:prstGeom>
          <a:solidFill>
            <a:srgbClr val="FFF5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rgbClr val="000099"/>
                </a:solidFill>
              </a:rPr>
              <a:t>2 – </a:t>
            </a:r>
            <a:r>
              <a:rPr lang="en-US" sz="1600" u="sng" dirty="0">
                <a:solidFill>
                  <a:srgbClr val="000099"/>
                </a:solidFill>
              </a:rPr>
              <a:t>FORTRAN </a:t>
            </a:r>
            <a:r>
              <a:rPr lang="ru-RU" sz="1600" u="sng" dirty="0">
                <a:solidFill>
                  <a:srgbClr val="000099"/>
                </a:solidFill>
              </a:rPr>
              <a:t>блок</a:t>
            </a:r>
            <a:r>
              <a:rPr lang="en-US" sz="1600" dirty="0">
                <a:solidFill>
                  <a:srgbClr val="000099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17140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055" y="2168594"/>
            <a:ext cx="790575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42900"/>
            <a:ext cx="9144000" cy="990600"/>
          </a:xfrm>
        </p:spPr>
        <p:txBody>
          <a:bodyPr/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33759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Изменение </a:t>
            </a:r>
            <a:r>
              <a:rPr lang="ru-RU" sz="2400" dirty="0" smtClean="0"/>
              <a:t>сезонных и генетических компонентов стока</a:t>
            </a:r>
            <a:r>
              <a:rPr lang="ru-RU" sz="2400" dirty="0" smtClean="0"/>
              <a:t>: </a:t>
            </a:r>
            <a:endParaRPr lang="ru-RU" sz="24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727902" y="2168594"/>
            <a:ext cx="33275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Самара</a:t>
            </a:r>
            <a:r>
              <a:rPr lang="ru-RU" dirty="0" smtClean="0"/>
              <a:t> </a:t>
            </a:r>
            <a:r>
              <a:rPr lang="ru-RU" dirty="0" smtClean="0"/>
              <a:t>– </a:t>
            </a:r>
            <a:r>
              <a:rPr lang="ru-RU" dirty="0" smtClean="0"/>
              <a:t>Елшанка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712554" y="2168986"/>
            <a:ext cx="33275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Ока - Муром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656122"/>
            <a:ext cx="1945045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Годовой сток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err="1" smtClean="0"/>
              <a:t>Подповерх-ностный</a:t>
            </a:r>
            <a:r>
              <a:rPr lang="ru-RU" dirty="0" smtClean="0"/>
              <a:t> сток</a:t>
            </a:r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Весенний талый сток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Оттепельный</a:t>
            </a:r>
          </a:p>
          <a:p>
            <a:pPr algn="ctr"/>
            <a:r>
              <a:rPr lang="ru-RU" dirty="0" smtClean="0"/>
              <a:t>сток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Дождевой, паводочный сток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1391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42900"/>
            <a:ext cx="9144000" cy="990600"/>
          </a:xfrm>
        </p:spPr>
        <p:txBody>
          <a:bodyPr/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01005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Изменение </a:t>
            </a:r>
            <a:r>
              <a:rPr lang="ru-RU" sz="2400" dirty="0" smtClean="0"/>
              <a:t>сезонных и генетических компонентов стока</a:t>
            </a:r>
            <a:r>
              <a:rPr lang="ru-RU" sz="2400" dirty="0" smtClean="0"/>
              <a:t>:</a:t>
            </a:r>
          </a:p>
          <a:p>
            <a:pPr algn="ctr"/>
            <a:r>
              <a:rPr lang="ru-RU" sz="2400" dirty="0" smtClean="0"/>
              <a:t>даты дождевых и оттепельных максимумов</a:t>
            </a:r>
            <a:r>
              <a:rPr lang="ru-RU" sz="2400" dirty="0" smtClean="0"/>
              <a:t> </a:t>
            </a:r>
            <a:endParaRPr lang="ru-RU" sz="24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867" y="1841049"/>
            <a:ext cx="7629525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1391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42900"/>
            <a:ext cx="9144000" cy="990600"/>
          </a:xfrm>
        </p:spPr>
        <p:txBody>
          <a:bodyPr/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pic>
        <p:nvPicPr>
          <p:cNvPr id="6" name="Изображение 5" descr="Снимок экрана 2017-12-20 в 10.25.1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63" y="2835463"/>
            <a:ext cx="8841808" cy="36375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1463" y="1337597"/>
            <a:ext cx="8699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Изменение величины талого стока за зимний период на примере бассейна </a:t>
            </a:r>
            <a:r>
              <a:rPr lang="ru-RU" sz="2400" dirty="0" smtClean="0"/>
              <a:t>Ока</a:t>
            </a:r>
            <a:r>
              <a:rPr lang="ru-RU" sz="2400" dirty="0"/>
              <a:t>: </a:t>
            </a:r>
            <a:endParaRPr lang="ru-RU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29537" y="2466131"/>
            <a:ext cx="3977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Ока – Муром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727902" y="2450465"/>
            <a:ext cx="3977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Угра – Товарково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1391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42900"/>
            <a:ext cx="3283240" cy="990600"/>
          </a:xfrm>
        </p:spPr>
        <p:txBody>
          <a:bodyPr>
            <a:normAutofit/>
          </a:bodyPr>
          <a:lstStyle/>
          <a:p>
            <a:r>
              <a:rPr lang="ru-RU" sz="3500" dirty="0" smtClean="0"/>
              <a:t>РЕЗУЛЬТАТЫ</a:t>
            </a:r>
            <a:endParaRPr lang="ru-RU" sz="3500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91619339"/>
              </p:ext>
            </p:extLst>
          </p:nvPr>
        </p:nvGraphicFramePr>
        <p:xfrm>
          <a:off x="2" y="3894649"/>
          <a:ext cx="4575501" cy="252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3585755"/>
              </p:ext>
            </p:extLst>
          </p:nvPr>
        </p:nvGraphicFramePr>
        <p:xfrm>
          <a:off x="4575503" y="3894649"/>
          <a:ext cx="4568497" cy="252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63576268"/>
              </p:ext>
            </p:extLst>
          </p:nvPr>
        </p:nvGraphicFramePr>
        <p:xfrm>
          <a:off x="4575501" y="1369082"/>
          <a:ext cx="4568497" cy="252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Изображение 10" descr="Снимок экрана 2017-12-20 в 10.10.3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782" y="3345422"/>
            <a:ext cx="3996560" cy="3838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2783" y="1406430"/>
            <a:ext cx="3996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Изменение объемов грунтового стока, стока воды за половодье, дождевые и талые паводки </a:t>
            </a:r>
          </a:p>
        </p:txBody>
      </p:sp>
    </p:spTree>
    <p:extLst>
      <p:ext uri="{BB962C8B-B14F-4D97-AF65-F5344CB8AC3E}">
        <p14:creationId xmlns:p14="http://schemas.microsoft.com/office/powerpoint/2010/main" xmlns="" val="22636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848" y="1001483"/>
            <a:ext cx="8094637" cy="9144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cs typeface="Comic Sans MS"/>
              </a:rPr>
              <a:t>Изменение максимальных </a:t>
            </a:r>
            <a:r>
              <a:rPr lang="ru-RU" sz="2400" dirty="0" smtClean="0">
                <a:solidFill>
                  <a:schemeClr val="tx1"/>
                </a:solidFill>
                <a:cs typeface="Comic Sans MS"/>
              </a:rPr>
              <a:t>расходов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 (</a:t>
            </a:r>
            <a:r>
              <a:rPr lang="en-US" sz="2400" dirty="0" err="1" smtClean="0">
                <a:solidFill>
                  <a:schemeClr val="tx1"/>
                </a:solidFill>
                <a:cs typeface="Comic Sans MS"/>
              </a:rPr>
              <a:t>Qmax</a:t>
            </a:r>
            <a:r>
              <a:rPr lang="en-US" sz="2400" dirty="0" smtClean="0">
                <a:solidFill>
                  <a:schemeClr val="tx1"/>
                </a:solidFill>
                <a:cs typeface="Comic Sans MS"/>
              </a:rPr>
              <a:t>)</a:t>
            </a:r>
            <a:r>
              <a:rPr lang="ru-RU" sz="2400" dirty="0" smtClean="0">
                <a:solidFill>
                  <a:schemeClr val="tx1"/>
                </a:solidFill>
                <a:cs typeface="Comic Sans MS"/>
              </a:rPr>
              <a:t> и </a:t>
            </a:r>
            <a:r>
              <a:rPr lang="ru-RU" sz="2400" dirty="0" smtClean="0">
                <a:solidFill>
                  <a:schemeClr val="tx1"/>
                </a:solidFill>
                <a:cs typeface="Comic Sans MS"/>
              </a:rPr>
              <a:t>их дат</a:t>
            </a:r>
            <a:endParaRPr lang="ru-RU" sz="2400" dirty="0">
              <a:solidFill>
                <a:schemeClr val="tx1"/>
              </a:solidFill>
              <a:cs typeface="Comic Sans MS"/>
            </a:endParaRPr>
          </a:p>
        </p:txBody>
      </p:sp>
      <p:sp>
        <p:nvSpPr>
          <p:cNvPr id="17" name="Название 1"/>
          <p:cNvSpPr txBox="1">
            <a:spLocks/>
          </p:cNvSpPr>
          <p:nvPr/>
        </p:nvSpPr>
        <p:spPr>
          <a:xfrm>
            <a:off x="-1" y="342900"/>
            <a:ext cx="4586111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РЕЗУЛЬТАТЫ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98" y="1754642"/>
            <a:ext cx="77438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2953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342899"/>
            <a:ext cx="9144000" cy="964463"/>
          </a:xfrm>
        </p:spPr>
        <p:txBody>
          <a:bodyPr/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pic>
        <p:nvPicPr>
          <p:cNvPr id="3" name="Рисунок 17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9157" y="3040096"/>
            <a:ext cx="4990133" cy="1319192"/>
          </a:xfrm>
          <a:prstGeom prst="rect">
            <a:avLst/>
          </a:prstGeom>
          <a:noFill/>
        </p:spPr>
      </p:pic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2679156" y="4315263"/>
            <a:ext cx="4990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8B0000"/>
                </a:solidFill>
                <a:latin typeface="Century Gothic" pitchFamily="34" charset="0"/>
              </a:rPr>
              <a:t>Ока – Муром</a:t>
            </a:r>
            <a:endParaRPr lang="ru-RU" b="1" dirty="0">
              <a:solidFill>
                <a:srgbClr val="8B0000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698" y="1307363"/>
            <a:ext cx="24494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Диаграммы отражают частоты, с которыми на какой-либо месяц приходится минимальный сток </a:t>
            </a:r>
            <a:endParaRPr lang="ru-RU" sz="2400" dirty="0"/>
          </a:p>
        </p:txBody>
      </p:sp>
      <p:pic>
        <p:nvPicPr>
          <p:cNvPr id="6" name="Рисунок 18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344" y="4874229"/>
            <a:ext cx="4990134" cy="1316152"/>
          </a:xfrm>
          <a:prstGeom prst="rect">
            <a:avLst/>
          </a:prstGeom>
          <a:noFill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776344" y="6180057"/>
            <a:ext cx="4990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8B0000"/>
                </a:solidFill>
                <a:latin typeface="Century Gothic" pitchFamily="34" charset="0"/>
              </a:rPr>
              <a:t>Дон – Казанская</a:t>
            </a:r>
            <a:endParaRPr lang="ru-RU" b="1" dirty="0">
              <a:solidFill>
                <a:srgbClr val="8B0000"/>
              </a:solidFill>
              <a:latin typeface="Century Gothic" pitchFamily="34" charset="0"/>
            </a:endParaRPr>
          </a:p>
        </p:txBody>
      </p:sp>
      <p:pic>
        <p:nvPicPr>
          <p:cNvPr id="8" name="Рисунок 18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8911" y="1294969"/>
            <a:ext cx="5035120" cy="1325676"/>
          </a:xfrm>
          <a:prstGeom prst="rect">
            <a:avLst/>
          </a:prstGeom>
          <a:noFill/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892026" y="2535748"/>
            <a:ext cx="41020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8B0000"/>
                </a:solidFill>
                <a:latin typeface="Century Gothic" pitchFamily="34" charset="0"/>
              </a:rPr>
              <a:t>Сев. Двина – Усть-Пинега</a:t>
            </a:r>
            <a:endParaRPr lang="ru-RU" b="1" dirty="0">
              <a:solidFill>
                <a:srgbClr val="8B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47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" y="380996"/>
            <a:ext cx="9143998" cy="76022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Предполагаемые механизмы</a:t>
            </a:r>
            <a:endParaRPr lang="ru-RU" sz="3200" dirty="0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1746" name="Picture 2" descr="C:\Users\Maryk\Documents\Конференции и статьи\EGU\presentation\Atmospheric circulation sche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1419102"/>
            <a:ext cx="4457016" cy="2235200"/>
          </a:xfrm>
          <a:prstGeom prst="rect">
            <a:avLst/>
          </a:prstGeom>
          <a:noFill/>
          <a:ln>
            <a:solidFill>
              <a:srgbClr val="8C9A92"/>
            </a:solidFill>
          </a:ln>
        </p:spPr>
      </p:pic>
      <p:pic>
        <p:nvPicPr>
          <p:cNvPr id="31747" name="Picture 3" descr="C:\Users\Maryk\YandexDisk\Скриншоты\2016-04-18_02-44-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99" y="4203700"/>
            <a:ext cx="4457017" cy="2385301"/>
          </a:xfrm>
          <a:prstGeom prst="rect">
            <a:avLst/>
          </a:prstGeom>
          <a:noFill/>
          <a:ln>
            <a:solidFill>
              <a:srgbClr val="8C9A92"/>
            </a:solidFill>
          </a:ln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54000" y="6554112"/>
            <a:ext cx="44570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1200" b="1" baseline="0" dirty="0" smtClean="0">
                <a:latin typeface="+mj-lt"/>
              </a:rPr>
              <a:t>Van Lon et al,</a:t>
            </a:r>
            <a:r>
              <a:rPr lang="en-US" sz="1200" b="1" dirty="0" smtClean="0">
                <a:latin typeface="+mj-lt"/>
              </a:rPr>
              <a:t> 2015</a:t>
            </a:r>
            <a:endParaRPr lang="ru-RU" sz="1200" b="1" baseline="0" dirty="0">
              <a:latin typeface="+mj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254001" y="3654302"/>
            <a:ext cx="45087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B90000">
                    <a:lumMod val="75000"/>
                  </a:srgbClr>
                </a:solidFill>
                <a:latin typeface="+mj-lt"/>
                <a:cs typeface="Arial" pitchFamily="34" charset="0"/>
              </a:rPr>
              <a:t>Сгенерированные временные ряды в соответствии с различными типами засух 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983523" y="4156075"/>
            <a:ext cx="861646" cy="249017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49" name="Picture 5" descr="C:\Users\Maryk\Documents\Конференции и статьи\EGU\presentation\Flood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772" y="1552782"/>
            <a:ext cx="4209778" cy="2111210"/>
          </a:xfrm>
          <a:prstGeom prst="rect">
            <a:avLst/>
          </a:prstGeom>
          <a:noFill/>
          <a:ln>
            <a:solidFill>
              <a:srgbClr val="8C9A92"/>
            </a:solidFill>
          </a:ln>
        </p:spPr>
      </p:pic>
      <p:pic>
        <p:nvPicPr>
          <p:cNvPr id="31750" name="Picture 6" descr="C:\Users\Maryk\Documents\Конференции и статьи\EGU\presentation\Flood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772" y="4450383"/>
            <a:ext cx="4194861" cy="2103729"/>
          </a:xfrm>
          <a:prstGeom prst="rect">
            <a:avLst/>
          </a:prstGeom>
          <a:noFill/>
          <a:ln>
            <a:solidFill>
              <a:srgbClr val="8C9A92"/>
            </a:solidFill>
          </a:ln>
        </p:spPr>
      </p:pic>
      <p:sp>
        <p:nvSpPr>
          <p:cNvPr id="28" name="Скругленный прямоугольник 27"/>
          <p:cNvSpPr/>
          <p:nvPr/>
        </p:nvSpPr>
        <p:spPr>
          <a:xfrm>
            <a:off x="5953124" y="1203198"/>
            <a:ext cx="2028826" cy="215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B62A24"/>
                </a:solidFill>
                <a:latin typeface="+mj-lt"/>
              </a:rPr>
              <a:t>д</a:t>
            </a:r>
            <a:r>
              <a:rPr lang="ru-RU" dirty="0" smtClean="0">
                <a:solidFill>
                  <a:srgbClr val="B62A24"/>
                </a:solidFill>
                <a:latin typeface="+mj-lt"/>
              </a:rPr>
              <a:t>о 1977</a:t>
            </a:r>
            <a:endParaRPr lang="ru-RU" dirty="0">
              <a:solidFill>
                <a:srgbClr val="B62A24"/>
              </a:solidFill>
              <a:latin typeface="+mj-lt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953124" y="4131126"/>
            <a:ext cx="2028826" cy="215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B62A24"/>
                </a:solidFill>
                <a:latin typeface="+mj-lt"/>
              </a:rPr>
              <a:t>п</a:t>
            </a:r>
            <a:r>
              <a:rPr lang="ru-RU" dirty="0" smtClean="0">
                <a:solidFill>
                  <a:srgbClr val="B62A24"/>
                </a:solidFill>
                <a:latin typeface="+mj-lt"/>
              </a:rPr>
              <a:t>осле 1978</a:t>
            </a:r>
            <a:endParaRPr lang="ru-RU" dirty="0">
              <a:solidFill>
                <a:srgbClr val="B62A24"/>
              </a:solidFill>
              <a:latin typeface="+mj-lt"/>
            </a:endParaRP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3749919" y="4165600"/>
            <a:ext cx="1984131" cy="0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777690" y="6554112"/>
            <a:ext cx="41948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1200" b="1" dirty="0" smtClean="0">
                <a:latin typeface="+mj-lt"/>
              </a:rPr>
              <a:t>Frolova </a:t>
            </a:r>
            <a:r>
              <a:rPr lang="en-US" sz="1200" b="1" baseline="0" dirty="0" smtClean="0">
                <a:latin typeface="+mj-lt"/>
              </a:rPr>
              <a:t> et al,</a:t>
            </a:r>
            <a:r>
              <a:rPr lang="en-US" sz="1200" b="1" dirty="0" smtClean="0">
                <a:latin typeface="+mj-lt"/>
              </a:rPr>
              <a:t> 2016</a:t>
            </a:r>
            <a:endParaRPr lang="ru-RU" sz="1200" b="1" baseline="0" dirty="0">
              <a:latin typeface="+mj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254001" y="1126714"/>
            <a:ext cx="445701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B90000">
                    <a:lumMod val="75000"/>
                  </a:srgbClr>
                </a:solidFill>
                <a:latin typeface="+mj-lt"/>
                <a:cs typeface="Arial" pitchFamily="34" charset="0"/>
              </a:rPr>
              <a:t>Атмосферная циркуляция зимой </a:t>
            </a:r>
          </a:p>
          <a:p>
            <a:pPr algn="ctr" eaLnBrk="0" hangingPunct="0"/>
            <a:r>
              <a:rPr lang="ru-RU" sz="1600" b="1" dirty="0" smtClean="0">
                <a:solidFill>
                  <a:srgbClr val="B90000">
                    <a:lumMod val="75000"/>
                  </a:srgbClr>
                </a:solidFill>
                <a:latin typeface="+mj-lt"/>
                <a:cs typeface="Arial" pitchFamily="34" charset="0"/>
              </a:rPr>
              <a:t>над</a:t>
            </a:r>
            <a:r>
              <a:rPr lang="en-US" sz="1600" b="1" dirty="0" smtClean="0">
                <a:solidFill>
                  <a:srgbClr val="B90000">
                    <a:lumMod val="75000"/>
                  </a:srgbClr>
                </a:solidFill>
                <a:latin typeface="+mj-lt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B90000">
                    <a:lumMod val="75000"/>
                  </a:srgbClr>
                </a:solidFill>
                <a:latin typeface="+mj-lt"/>
                <a:cs typeface="Arial" pitchFamily="34" charset="0"/>
              </a:rPr>
              <a:t>Европейской частью России</a:t>
            </a:r>
            <a:r>
              <a:rPr lang="en-US" sz="1600" b="1" dirty="0" smtClean="0">
                <a:solidFill>
                  <a:srgbClr val="B90000">
                    <a:lumMod val="75000"/>
                  </a:srgbClr>
                </a:solidFill>
                <a:latin typeface="+mj-lt"/>
                <a:cs typeface="Arial" pitchFamily="34" charset="0"/>
              </a:rPr>
              <a:t> </a:t>
            </a:r>
            <a:endParaRPr lang="ru-RU" sz="1600" b="1" dirty="0">
              <a:solidFill>
                <a:srgbClr val="B90000">
                  <a:lumMod val="75000"/>
                </a:srgb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15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816" y="1309686"/>
            <a:ext cx="9054348" cy="3818167"/>
          </a:xfrm>
          <a:prstGeom prst="rect">
            <a:avLst/>
          </a:prstGeom>
          <a:solidFill>
            <a:srgbClr val="93A2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5" name="Прямая со стрелкой 4"/>
          <p:cNvCxnSpPr>
            <a:stCxn id="6" idx="1"/>
          </p:cNvCxnSpPr>
          <p:nvPr/>
        </p:nvCxnSpPr>
        <p:spPr>
          <a:xfrm flipH="1">
            <a:off x="2574755" y="1914573"/>
            <a:ext cx="762000" cy="6784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36755" y="1622185"/>
            <a:ext cx="2572858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Дефицит талой воды </a:t>
            </a:r>
          </a:p>
          <a:p>
            <a:pPr algn="just"/>
            <a:r>
              <a:rPr lang="ru-RU" sz="1600" dirty="0"/>
              <a:t>в</a:t>
            </a:r>
            <a:r>
              <a:rPr lang="ru-RU" sz="1600" dirty="0" smtClean="0"/>
              <a:t> весенний период</a:t>
            </a:r>
            <a:endParaRPr lang="ru-RU" sz="16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210596" y="1309686"/>
            <a:ext cx="0" cy="34605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10596" y="4759246"/>
            <a:ext cx="8416817" cy="109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stCxn id="24" idx="55"/>
          </p:cNvCxnSpPr>
          <p:nvPr/>
        </p:nvCxnSpPr>
        <p:spPr>
          <a:xfrm>
            <a:off x="1985313" y="4040804"/>
            <a:ext cx="348210" cy="71844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2333523" y="4266452"/>
            <a:ext cx="614821" cy="4927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24" idx="108"/>
          </p:cNvCxnSpPr>
          <p:nvPr/>
        </p:nvCxnSpPr>
        <p:spPr>
          <a:xfrm>
            <a:off x="5388914" y="4574204"/>
            <a:ext cx="1018067" cy="536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06981" y="1624100"/>
            <a:ext cx="2182332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Неэффективность </a:t>
            </a:r>
          </a:p>
          <a:p>
            <a:pPr algn="just"/>
            <a:r>
              <a:rPr lang="ru-RU" sz="1600" dirty="0" smtClean="0"/>
              <a:t>осенних осадков</a:t>
            </a:r>
            <a:endParaRPr lang="ru-RU" sz="1600" dirty="0"/>
          </a:p>
        </p:txBody>
      </p:sp>
      <p:cxnSp>
        <p:nvCxnSpPr>
          <p:cNvPr id="14" name="Прямая со стрелкой 13"/>
          <p:cNvCxnSpPr>
            <a:endCxn id="24" idx="125"/>
          </p:cNvCxnSpPr>
          <p:nvPr/>
        </p:nvCxnSpPr>
        <p:spPr>
          <a:xfrm flipH="1">
            <a:off x="5909613" y="2208876"/>
            <a:ext cx="1783242" cy="21113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7916" y="1267960"/>
            <a:ext cx="40712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Высокая грунтовая составляющая</a:t>
            </a:r>
            <a:endParaRPr lang="ru-RU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780516" y="1637292"/>
            <a:ext cx="578384" cy="27845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0013" y="4807376"/>
            <a:ext cx="840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 I               II               III          IV         V           VI           VII           VIII          IX           X            XI         XII</a:t>
            </a:r>
            <a:endParaRPr lang="ru-RU" sz="1400" dirty="0"/>
          </a:p>
        </p:txBody>
      </p:sp>
      <p:sp>
        <p:nvSpPr>
          <p:cNvPr id="24" name="Полилиния 23"/>
          <p:cNvSpPr/>
          <p:nvPr/>
        </p:nvSpPr>
        <p:spPr>
          <a:xfrm>
            <a:off x="220013" y="2593003"/>
            <a:ext cx="8369300" cy="2164687"/>
          </a:xfrm>
          <a:custGeom>
            <a:avLst/>
            <a:gdLst>
              <a:gd name="connsiteX0" fmla="*/ 0 w 8369300"/>
              <a:gd name="connsiteY0" fmla="*/ 1739900 h 2164687"/>
              <a:gd name="connsiteX1" fmla="*/ 25400 w 8369300"/>
              <a:gd name="connsiteY1" fmla="*/ 1701800 h 2164687"/>
              <a:gd name="connsiteX2" fmla="*/ 114300 w 8369300"/>
              <a:gd name="connsiteY2" fmla="*/ 1689100 h 2164687"/>
              <a:gd name="connsiteX3" fmla="*/ 190500 w 8369300"/>
              <a:gd name="connsiteY3" fmla="*/ 1676400 h 2164687"/>
              <a:gd name="connsiteX4" fmla="*/ 241300 w 8369300"/>
              <a:gd name="connsiteY4" fmla="*/ 1651000 h 2164687"/>
              <a:gd name="connsiteX5" fmla="*/ 279400 w 8369300"/>
              <a:gd name="connsiteY5" fmla="*/ 1638300 h 2164687"/>
              <a:gd name="connsiteX6" fmla="*/ 292100 w 8369300"/>
              <a:gd name="connsiteY6" fmla="*/ 1587500 h 2164687"/>
              <a:gd name="connsiteX7" fmla="*/ 330200 w 8369300"/>
              <a:gd name="connsiteY7" fmla="*/ 1549400 h 2164687"/>
              <a:gd name="connsiteX8" fmla="*/ 355600 w 8369300"/>
              <a:gd name="connsiteY8" fmla="*/ 1422400 h 2164687"/>
              <a:gd name="connsiteX9" fmla="*/ 381000 w 8369300"/>
              <a:gd name="connsiteY9" fmla="*/ 1346200 h 2164687"/>
              <a:gd name="connsiteX10" fmla="*/ 419100 w 8369300"/>
              <a:gd name="connsiteY10" fmla="*/ 1308100 h 2164687"/>
              <a:gd name="connsiteX11" fmla="*/ 508000 w 8369300"/>
              <a:gd name="connsiteY11" fmla="*/ 1346200 h 2164687"/>
              <a:gd name="connsiteX12" fmla="*/ 533400 w 8369300"/>
              <a:gd name="connsiteY12" fmla="*/ 1384300 h 2164687"/>
              <a:gd name="connsiteX13" fmla="*/ 558800 w 8369300"/>
              <a:gd name="connsiteY13" fmla="*/ 1524000 h 2164687"/>
              <a:gd name="connsiteX14" fmla="*/ 571500 w 8369300"/>
              <a:gd name="connsiteY14" fmla="*/ 1562100 h 2164687"/>
              <a:gd name="connsiteX15" fmla="*/ 609600 w 8369300"/>
              <a:gd name="connsiteY15" fmla="*/ 1574800 h 2164687"/>
              <a:gd name="connsiteX16" fmla="*/ 635000 w 8369300"/>
              <a:gd name="connsiteY16" fmla="*/ 1612900 h 2164687"/>
              <a:gd name="connsiteX17" fmla="*/ 685800 w 8369300"/>
              <a:gd name="connsiteY17" fmla="*/ 1625600 h 2164687"/>
              <a:gd name="connsiteX18" fmla="*/ 838200 w 8369300"/>
              <a:gd name="connsiteY18" fmla="*/ 1651000 h 2164687"/>
              <a:gd name="connsiteX19" fmla="*/ 876300 w 8369300"/>
              <a:gd name="connsiteY19" fmla="*/ 1663700 h 2164687"/>
              <a:gd name="connsiteX20" fmla="*/ 901700 w 8369300"/>
              <a:gd name="connsiteY20" fmla="*/ 1625600 h 2164687"/>
              <a:gd name="connsiteX21" fmla="*/ 927100 w 8369300"/>
              <a:gd name="connsiteY21" fmla="*/ 1485900 h 2164687"/>
              <a:gd name="connsiteX22" fmla="*/ 952500 w 8369300"/>
              <a:gd name="connsiteY22" fmla="*/ 1447800 h 2164687"/>
              <a:gd name="connsiteX23" fmla="*/ 965200 w 8369300"/>
              <a:gd name="connsiteY23" fmla="*/ 1384300 h 2164687"/>
              <a:gd name="connsiteX24" fmla="*/ 990600 w 8369300"/>
              <a:gd name="connsiteY24" fmla="*/ 1308100 h 2164687"/>
              <a:gd name="connsiteX25" fmla="*/ 1016000 w 8369300"/>
              <a:gd name="connsiteY25" fmla="*/ 1181100 h 2164687"/>
              <a:gd name="connsiteX26" fmla="*/ 1054100 w 8369300"/>
              <a:gd name="connsiteY26" fmla="*/ 1104900 h 2164687"/>
              <a:gd name="connsiteX27" fmla="*/ 1092200 w 8369300"/>
              <a:gd name="connsiteY27" fmla="*/ 1117600 h 2164687"/>
              <a:gd name="connsiteX28" fmla="*/ 1117600 w 8369300"/>
              <a:gd name="connsiteY28" fmla="*/ 1155700 h 2164687"/>
              <a:gd name="connsiteX29" fmla="*/ 1143000 w 8369300"/>
              <a:gd name="connsiteY29" fmla="*/ 1270000 h 2164687"/>
              <a:gd name="connsiteX30" fmla="*/ 1168400 w 8369300"/>
              <a:gd name="connsiteY30" fmla="*/ 1308100 h 2164687"/>
              <a:gd name="connsiteX31" fmla="*/ 1181100 w 8369300"/>
              <a:gd name="connsiteY31" fmla="*/ 1409700 h 2164687"/>
              <a:gd name="connsiteX32" fmla="*/ 1270000 w 8369300"/>
              <a:gd name="connsiteY32" fmla="*/ 1511300 h 2164687"/>
              <a:gd name="connsiteX33" fmla="*/ 1320800 w 8369300"/>
              <a:gd name="connsiteY33" fmla="*/ 1600200 h 2164687"/>
              <a:gd name="connsiteX34" fmla="*/ 1333500 w 8369300"/>
              <a:gd name="connsiteY34" fmla="*/ 1638300 h 2164687"/>
              <a:gd name="connsiteX35" fmla="*/ 1384300 w 8369300"/>
              <a:gd name="connsiteY35" fmla="*/ 1625600 h 2164687"/>
              <a:gd name="connsiteX36" fmla="*/ 1397000 w 8369300"/>
              <a:gd name="connsiteY36" fmla="*/ 1587500 h 2164687"/>
              <a:gd name="connsiteX37" fmla="*/ 1435100 w 8369300"/>
              <a:gd name="connsiteY37" fmla="*/ 1511300 h 2164687"/>
              <a:gd name="connsiteX38" fmla="*/ 1447800 w 8369300"/>
              <a:gd name="connsiteY38" fmla="*/ 1092200 h 2164687"/>
              <a:gd name="connsiteX39" fmla="*/ 1460500 w 8369300"/>
              <a:gd name="connsiteY39" fmla="*/ 1054100 h 2164687"/>
              <a:gd name="connsiteX40" fmla="*/ 1485900 w 8369300"/>
              <a:gd name="connsiteY40" fmla="*/ 939800 h 2164687"/>
              <a:gd name="connsiteX41" fmla="*/ 1498600 w 8369300"/>
              <a:gd name="connsiteY41" fmla="*/ 800100 h 2164687"/>
              <a:gd name="connsiteX42" fmla="*/ 1511300 w 8369300"/>
              <a:gd name="connsiteY42" fmla="*/ 749300 h 2164687"/>
              <a:gd name="connsiteX43" fmla="*/ 1524000 w 8369300"/>
              <a:gd name="connsiteY43" fmla="*/ 685800 h 2164687"/>
              <a:gd name="connsiteX44" fmla="*/ 1536700 w 8369300"/>
              <a:gd name="connsiteY44" fmla="*/ 508000 h 2164687"/>
              <a:gd name="connsiteX45" fmla="*/ 1549400 w 8369300"/>
              <a:gd name="connsiteY45" fmla="*/ 469900 h 2164687"/>
              <a:gd name="connsiteX46" fmla="*/ 1562100 w 8369300"/>
              <a:gd name="connsiteY46" fmla="*/ 254000 h 2164687"/>
              <a:gd name="connsiteX47" fmla="*/ 1638300 w 8369300"/>
              <a:gd name="connsiteY47" fmla="*/ 330200 h 2164687"/>
              <a:gd name="connsiteX48" fmla="*/ 1651000 w 8369300"/>
              <a:gd name="connsiteY48" fmla="*/ 419100 h 2164687"/>
              <a:gd name="connsiteX49" fmla="*/ 1663700 w 8369300"/>
              <a:gd name="connsiteY49" fmla="*/ 469900 h 2164687"/>
              <a:gd name="connsiteX50" fmla="*/ 1689100 w 8369300"/>
              <a:gd name="connsiteY50" fmla="*/ 825500 h 2164687"/>
              <a:gd name="connsiteX51" fmla="*/ 1701800 w 8369300"/>
              <a:gd name="connsiteY51" fmla="*/ 863600 h 2164687"/>
              <a:gd name="connsiteX52" fmla="*/ 1714500 w 8369300"/>
              <a:gd name="connsiteY52" fmla="*/ 927100 h 2164687"/>
              <a:gd name="connsiteX53" fmla="*/ 1727200 w 8369300"/>
              <a:gd name="connsiteY53" fmla="*/ 1282700 h 2164687"/>
              <a:gd name="connsiteX54" fmla="*/ 1739900 w 8369300"/>
              <a:gd name="connsiteY54" fmla="*/ 1320800 h 2164687"/>
              <a:gd name="connsiteX55" fmla="*/ 1765300 w 8369300"/>
              <a:gd name="connsiteY55" fmla="*/ 1447800 h 2164687"/>
              <a:gd name="connsiteX56" fmla="*/ 1803400 w 8369300"/>
              <a:gd name="connsiteY56" fmla="*/ 1422400 h 2164687"/>
              <a:gd name="connsiteX57" fmla="*/ 1828800 w 8369300"/>
              <a:gd name="connsiteY57" fmla="*/ 1384300 h 2164687"/>
              <a:gd name="connsiteX58" fmla="*/ 1866900 w 8369300"/>
              <a:gd name="connsiteY58" fmla="*/ 1346200 h 2164687"/>
              <a:gd name="connsiteX59" fmla="*/ 1879600 w 8369300"/>
              <a:gd name="connsiteY59" fmla="*/ 1168400 h 2164687"/>
              <a:gd name="connsiteX60" fmla="*/ 1892300 w 8369300"/>
              <a:gd name="connsiteY60" fmla="*/ 1130300 h 2164687"/>
              <a:gd name="connsiteX61" fmla="*/ 1917700 w 8369300"/>
              <a:gd name="connsiteY61" fmla="*/ 863600 h 2164687"/>
              <a:gd name="connsiteX62" fmla="*/ 1930400 w 8369300"/>
              <a:gd name="connsiteY62" fmla="*/ 825500 h 2164687"/>
              <a:gd name="connsiteX63" fmla="*/ 1943100 w 8369300"/>
              <a:gd name="connsiteY63" fmla="*/ 749300 h 2164687"/>
              <a:gd name="connsiteX64" fmla="*/ 1955800 w 8369300"/>
              <a:gd name="connsiteY64" fmla="*/ 660400 h 2164687"/>
              <a:gd name="connsiteX65" fmla="*/ 1981200 w 8369300"/>
              <a:gd name="connsiteY65" fmla="*/ 584200 h 2164687"/>
              <a:gd name="connsiteX66" fmla="*/ 1993900 w 8369300"/>
              <a:gd name="connsiteY66" fmla="*/ 508000 h 2164687"/>
              <a:gd name="connsiteX67" fmla="*/ 2006600 w 8369300"/>
              <a:gd name="connsiteY67" fmla="*/ 469900 h 2164687"/>
              <a:gd name="connsiteX68" fmla="*/ 2019300 w 8369300"/>
              <a:gd name="connsiteY68" fmla="*/ 381000 h 2164687"/>
              <a:gd name="connsiteX69" fmla="*/ 2032000 w 8369300"/>
              <a:gd name="connsiteY69" fmla="*/ 342900 h 2164687"/>
              <a:gd name="connsiteX70" fmla="*/ 2082800 w 8369300"/>
              <a:gd name="connsiteY70" fmla="*/ 177800 h 2164687"/>
              <a:gd name="connsiteX71" fmla="*/ 2108200 w 8369300"/>
              <a:gd name="connsiteY71" fmla="*/ 76200 h 2164687"/>
              <a:gd name="connsiteX72" fmla="*/ 2120900 w 8369300"/>
              <a:gd name="connsiteY72" fmla="*/ 38100 h 2164687"/>
              <a:gd name="connsiteX73" fmla="*/ 2159000 w 8369300"/>
              <a:gd name="connsiteY73" fmla="*/ 0 h 2164687"/>
              <a:gd name="connsiteX74" fmla="*/ 2197100 w 8369300"/>
              <a:gd name="connsiteY74" fmla="*/ 12700 h 2164687"/>
              <a:gd name="connsiteX75" fmla="*/ 2209800 w 8369300"/>
              <a:gd name="connsiteY75" fmla="*/ 50800 h 2164687"/>
              <a:gd name="connsiteX76" fmla="*/ 2222500 w 8369300"/>
              <a:gd name="connsiteY76" fmla="*/ 152400 h 2164687"/>
              <a:gd name="connsiteX77" fmla="*/ 2235200 w 8369300"/>
              <a:gd name="connsiteY77" fmla="*/ 190500 h 2164687"/>
              <a:gd name="connsiteX78" fmla="*/ 2247900 w 8369300"/>
              <a:gd name="connsiteY78" fmla="*/ 254000 h 2164687"/>
              <a:gd name="connsiteX79" fmla="*/ 2260600 w 8369300"/>
              <a:gd name="connsiteY79" fmla="*/ 406400 h 2164687"/>
              <a:gd name="connsiteX80" fmla="*/ 2286000 w 8369300"/>
              <a:gd name="connsiteY80" fmla="*/ 444500 h 2164687"/>
              <a:gd name="connsiteX81" fmla="*/ 2298700 w 8369300"/>
              <a:gd name="connsiteY81" fmla="*/ 520700 h 2164687"/>
              <a:gd name="connsiteX82" fmla="*/ 2311400 w 8369300"/>
              <a:gd name="connsiteY82" fmla="*/ 558800 h 2164687"/>
              <a:gd name="connsiteX83" fmla="*/ 2336800 w 8369300"/>
              <a:gd name="connsiteY83" fmla="*/ 749300 h 2164687"/>
              <a:gd name="connsiteX84" fmla="*/ 2349500 w 8369300"/>
              <a:gd name="connsiteY84" fmla="*/ 787400 h 2164687"/>
              <a:gd name="connsiteX85" fmla="*/ 2374900 w 8369300"/>
              <a:gd name="connsiteY85" fmla="*/ 965200 h 2164687"/>
              <a:gd name="connsiteX86" fmla="*/ 2400300 w 8369300"/>
              <a:gd name="connsiteY86" fmla="*/ 1041400 h 2164687"/>
              <a:gd name="connsiteX87" fmla="*/ 2413000 w 8369300"/>
              <a:gd name="connsiteY87" fmla="*/ 1181100 h 2164687"/>
              <a:gd name="connsiteX88" fmla="*/ 2438400 w 8369300"/>
              <a:gd name="connsiteY88" fmla="*/ 1257300 h 2164687"/>
              <a:gd name="connsiteX89" fmla="*/ 2463800 w 8369300"/>
              <a:gd name="connsiteY89" fmla="*/ 1295400 h 2164687"/>
              <a:gd name="connsiteX90" fmla="*/ 2476500 w 8369300"/>
              <a:gd name="connsiteY90" fmla="*/ 1333500 h 2164687"/>
              <a:gd name="connsiteX91" fmla="*/ 2501900 w 8369300"/>
              <a:gd name="connsiteY91" fmla="*/ 1422400 h 2164687"/>
              <a:gd name="connsiteX92" fmla="*/ 2540000 w 8369300"/>
              <a:gd name="connsiteY92" fmla="*/ 1435100 h 2164687"/>
              <a:gd name="connsiteX93" fmla="*/ 2616200 w 8369300"/>
              <a:gd name="connsiteY93" fmla="*/ 1498600 h 2164687"/>
              <a:gd name="connsiteX94" fmla="*/ 2641600 w 8369300"/>
              <a:gd name="connsiteY94" fmla="*/ 1587500 h 2164687"/>
              <a:gd name="connsiteX95" fmla="*/ 2730500 w 8369300"/>
              <a:gd name="connsiteY95" fmla="*/ 1676400 h 2164687"/>
              <a:gd name="connsiteX96" fmla="*/ 2768600 w 8369300"/>
              <a:gd name="connsiteY96" fmla="*/ 1727200 h 2164687"/>
              <a:gd name="connsiteX97" fmla="*/ 2794000 w 8369300"/>
              <a:gd name="connsiteY97" fmla="*/ 1765300 h 2164687"/>
              <a:gd name="connsiteX98" fmla="*/ 2832100 w 8369300"/>
              <a:gd name="connsiteY98" fmla="*/ 1790700 h 2164687"/>
              <a:gd name="connsiteX99" fmla="*/ 2959100 w 8369300"/>
              <a:gd name="connsiteY99" fmla="*/ 1828800 h 2164687"/>
              <a:gd name="connsiteX100" fmla="*/ 3035300 w 8369300"/>
              <a:gd name="connsiteY100" fmla="*/ 1879600 h 2164687"/>
              <a:gd name="connsiteX101" fmla="*/ 3086100 w 8369300"/>
              <a:gd name="connsiteY101" fmla="*/ 1892300 h 2164687"/>
              <a:gd name="connsiteX102" fmla="*/ 3263900 w 8369300"/>
              <a:gd name="connsiteY102" fmla="*/ 1905000 h 2164687"/>
              <a:gd name="connsiteX103" fmla="*/ 3746500 w 8369300"/>
              <a:gd name="connsiteY103" fmla="*/ 1943100 h 2164687"/>
              <a:gd name="connsiteX104" fmla="*/ 3898900 w 8369300"/>
              <a:gd name="connsiteY104" fmla="*/ 1981200 h 2164687"/>
              <a:gd name="connsiteX105" fmla="*/ 3937000 w 8369300"/>
              <a:gd name="connsiteY105" fmla="*/ 1993900 h 2164687"/>
              <a:gd name="connsiteX106" fmla="*/ 4140200 w 8369300"/>
              <a:gd name="connsiteY106" fmla="*/ 2006600 h 2164687"/>
              <a:gd name="connsiteX107" fmla="*/ 5130800 w 8369300"/>
              <a:gd name="connsiteY107" fmla="*/ 1993900 h 2164687"/>
              <a:gd name="connsiteX108" fmla="*/ 5168900 w 8369300"/>
              <a:gd name="connsiteY108" fmla="*/ 1981200 h 2164687"/>
              <a:gd name="connsiteX109" fmla="*/ 5194300 w 8369300"/>
              <a:gd name="connsiteY109" fmla="*/ 1943100 h 2164687"/>
              <a:gd name="connsiteX110" fmla="*/ 5232400 w 8369300"/>
              <a:gd name="connsiteY110" fmla="*/ 1905000 h 2164687"/>
              <a:gd name="connsiteX111" fmla="*/ 5270500 w 8369300"/>
              <a:gd name="connsiteY111" fmla="*/ 1828800 h 2164687"/>
              <a:gd name="connsiteX112" fmla="*/ 5308600 w 8369300"/>
              <a:gd name="connsiteY112" fmla="*/ 1790700 h 2164687"/>
              <a:gd name="connsiteX113" fmla="*/ 5346700 w 8369300"/>
              <a:gd name="connsiteY113" fmla="*/ 1663700 h 2164687"/>
              <a:gd name="connsiteX114" fmla="*/ 5384800 w 8369300"/>
              <a:gd name="connsiteY114" fmla="*/ 1638300 h 2164687"/>
              <a:gd name="connsiteX115" fmla="*/ 5461000 w 8369300"/>
              <a:gd name="connsiteY115" fmla="*/ 1676400 h 2164687"/>
              <a:gd name="connsiteX116" fmla="*/ 5486400 w 8369300"/>
              <a:gd name="connsiteY116" fmla="*/ 1765300 h 2164687"/>
              <a:gd name="connsiteX117" fmla="*/ 5524500 w 8369300"/>
              <a:gd name="connsiteY117" fmla="*/ 1739900 h 2164687"/>
              <a:gd name="connsiteX118" fmla="*/ 5549900 w 8369300"/>
              <a:gd name="connsiteY118" fmla="*/ 1663700 h 2164687"/>
              <a:gd name="connsiteX119" fmla="*/ 5562600 w 8369300"/>
              <a:gd name="connsiteY119" fmla="*/ 1625600 h 2164687"/>
              <a:gd name="connsiteX120" fmla="*/ 5575300 w 8369300"/>
              <a:gd name="connsiteY120" fmla="*/ 1587500 h 2164687"/>
              <a:gd name="connsiteX121" fmla="*/ 5588000 w 8369300"/>
              <a:gd name="connsiteY121" fmla="*/ 1549400 h 2164687"/>
              <a:gd name="connsiteX122" fmla="*/ 5626100 w 8369300"/>
              <a:gd name="connsiteY122" fmla="*/ 1574800 h 2164687"/>
              <a:gd name="connsiteX123" fmla="*/ 5651500 w 8369300"/>
              <a:gd name="connsiteY123" fmla="*/ 1651000 h 2164687"/>
              <a:gd name="connsiteX124" fmla="*/ 5664200 w 8369300"/>
              <a:gd name="connsiteY124" fmla="*/ 1689100 h 2164687"/>
              <a:gd name="connsiteX125" fmla="*/ 5689600 w 8369300"/>
              <a:gd name="connsiteY125" fmla="*/ 1727200 h 2164687"/>
              <a:gd name="connsiteX126" fmla="*/ 5727700 w 8369300"/>
              <a:gd name="connsiteY126" fmla="*/ 1816100 h 2164687"/>
              <a:gd name="connsiteX127" fmla="*/ 5778500 w 8369300"/>
              <a:gd name="connsiteY127" fmla="*/ 1841500 h 2164687"/>
              <a:gd name="connsiteX128" fmla="*/ 5816600 w 8369300"/>
              <a:gd name="connsiteY128" fmla="*/ 1866900 h 2164687"/>
              <a:gd name="connsiteX129" fmla="*/ 5994400 w 8369300"/>
              <a:gd name="connsiteY129" fmla="*/ 1892300 h 2164687"/>
              <a:gd name="connsiteX130" fmla="*/ 7213600 w 8369300"/>
              <a:gd name="connsiteY130" fmla="*/ 1943100 h 2164687"/>
              <a:gd name="connsiteX131" fmla="*/ 7327900 w 8369300"/>
              <a:gd name="connsiteY131" fmla="*/ 1955800 h 2164687"/>
              <a:gd name="connsiteX132" fmla="*/ 7366000 w 8369300"/>
              <a:gd name="connsiteY132" fmla="*/ 1968500 h 2164687"/>
              <a:gd name="connsiteX133" fmla="*/ 7810500 w 8369300"/>
              <a:gd name="connsiteY133" fmla="*/ 1993900 h 2164687"/>
              <a:gd name="connsiteX134" fmla="*/ 8369300 w 8369300"/>
              <a:gd name="connsiteY134" fmla="*/ 2006600 h 2164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8369300" h="2164687">
                <a:moveTo>
                  <a:pt x="0" y="1739900"/>
                </a:moveTo>
                <a:cubicBezTo>
                  <a:pt x="8467" y="1727200"/>
                  <a:pt x="11452" y="1707999"/>
                  <a:pt x="25400" y="1701800"/>
                </a:cubicBezTo>
                <a:cubicBezTo>
                  <a:pt x="52754" y="1689643"/>
                  <a:pt x="84714" y="1693652"/>
                  <a:pt x="114300" y="1689100"/>
                </a:cubicBezTo>
                <a:cubicBezTo>
                  <a:pt x="139751" y="1685184"/>
                  <a:pt x="165100" y="1680633"/>
                  <a:pt x="190500" y="1676400"/>
                </a:cubicBezTo>
                <a:cubicBezTo>
                  <a:pt x="207433" y="1667933"/>
                  <a:pt x="223899" y="1658458"/>
                  <a:pt x="241300" y="1651000"/>
                </a:cubicBezTo>
                <a:cubicBezTo>
                  <a:pt x="253605" y="1645727"/>
                  <a:pt x="271037" y="1648753"/>
                  <a:pt x="279400" y="1638300"/>
                </a:cubicBezTo>
                <a:cubicBezTo>
                  <a:pt x="290304" y="1624670"/>
                  <a:pt x="283440" y="1602655"/>
                  <a:pt x="292100" y="1587500"/>
                </a:cubicBezTo>
                <a:cubicBezTo>
                  <a:pt x="301011" y="1571906"/>
                  <a:pt x="317500" y="1562100"/>
                  <a:pt x="330200" y="1549400"/>
                </a:cubicBezTo>
                <a:cubicBezTo>
                  <a:pt x="365419" y="1443744"/>
                  <a:pt x="311820" y="1612112"/>
                  <a:pt x="355600" y="1422400"/>
                </a:cubicBezTo>
                <a:cubicBezTo>
                  <a:pt x="361620" y="1396312"/>
                  <a:pt x="372533" y="1371600"/>
                  <a:pt x="381000" y="1346200"/>
                </a:cubicBezTo>
                <a:cubicBezTo>
                  <a:pt x="386680" y="1329161"/>
                  <a:pt x="406400" y="1320800"/>
                  <a:pt x="419100" y="1308100"/>
                </a:cubicBezTo>
                <a:cubicBezTo>
                  <a:pt x="457963" y="1317816"/>
                  <a:pt x="478765" y="1316965"/>
                  <a:pt x="508000" y="1346200"/>
                </a:cubicBezTo>
                <a:cubicBezTo>
                  <a:pt x="518793" y="1356993"/>
                  <a:pt x="524933" y="1371600"/>
                  <a:pt x="533400" y="1384300"/>
                </a:cubicBezTo>
                <a:cubicBezTo>
                  <a:pt x="571049" y="1534898"/>
                  <a:pt x="513295" y="1296473"/>
                  <a:pt x="558800" y="1524000"/>
                </a:cubicBezTo>
                <a:cubicBezTo>
                  <a:pt x="561425" y="1537127"/>
                  <a:pt x="562034" y="1552634"/>
                  <a:pt x="571500" y="1562100"/>
                </a:cubicBezTo>
                <a:cubicBezTo>
                  <a:pt x="580966" y="1571566"/>
                  <a:pt x="596900" y="1570567"/>
                  <a:pt x="609600" y="1574800"/>
                </a:cubicBezTo>
                <a:cubicBezTo>
                  <a:pt x="618067" y="1587500"/>
                  <a:pt x="622300" y="1604433"/>
                  <a:pt x="635000" y="1612900"/>
                </a:cubicBezTo>
                <a:cubicBezTo>
                  <a:pt x="649523" y="1622582"/>
                  <a:pt x="669017" y="1620805"/>
                  <a:pt x="685800" y="1625600"/>
                </a:cubicBezTo>
                <a:cubicBezTo>
                  <a:pt x="780577" y="1652679"/>
                  <a:pt x="652438" y="1630360"/>
                  <a:pt x="838200" y="1651000"/>
                </a:cubicBezTo>
                <a:cubicBezTo>
                  <a:pt x="850900" y="1655233"/>
                  <a:pt x="863871" y="1668672"/>
                  <a:pt x="876300" y="1663700"/>
                </a:cubicBezTo>
                <a:cubicBezTo>
                  <a:pt x="890472" y="1658031"/>
                  <a:pt x="896341" y="1639892"/>
                  <a:pt x="901700" y="1625600"/>
                </a:cubicBezTo>
                <a:cubicBezTo>
                  <a:pt x="917787" y="1582701"/>
                  <a:pt x="912835" y="1528695"/>
                  <a:pt x="927100" y="1485900"/>
                </a:cubicBezTo>
                <a:cubicBezTo>
                  <a:pt x="931927" y="1471420"/>
                  <a:pt x="944033" y="1460500"/>
                  <a:pt x="952500" y="1447800"/>
                </a:cubicBezTo>
                <a:cubicBezTo>
                  <a:pt x="956733" y="1426633"/>
                  <a:pt x="959520" y="1405125"/>
                  <a:pt x="965200" y="1384300"/>
                </a:cubicBezTo>
                <a:cubicBezTo>
                  <a:pt x="972245" y="1358469"/>
                  <a:pt x="990600" y="1308100"/>
                  <a:pt x="990600" y="1308100"/>
                </a:cubicBezTo>
                <a:cubicBezTo>
                  <a:pt x="995280" y="1275338"/>
                  <a:pt x="998267" y="1216566"/>
                  <a:pt x="1016000" y="1181100"/>
                </a:cubicBezTo>
                <a:cubicBezTo>
                  <a:pt x="1065239" y="1082623"/>
                  <a:pt x="1022178" y="1200665"/>
                  <a:pt x="1054100" y="1104900"/>
                </a:cubicBezTo>
                <a:cubicBezTo>
                  <a:pt x="1066800" y="1109133"/>
                  <a:pt x="1081747" y="1109237"/>
                  <a:pt x="1092200" y="1117600"/>
                </a:cubicBezTo>
                <a:cubicBezTo>
                  <a:pt x="1104119" y="1127135"/>
                  <a:pt x="1110774" y="1142048"/>
                  <a:pt x="1117600" y="1155700"/>
                </a:cubicBezTo>
                <a:cubicBezTo>
                  <a:pt x="1140840" y="1202179"/>
                  <a:pt x="1123489" y="1211467"/>
                  <a:pt x="1143000" y="1270000"/>
                </a:cubicBezTo>
                <a:cubicBezTo>
                  <a:pt x="1147827" y="1284480"/>
                  <a:pt x="1159933" y="1295400"/>
                  <a:pt x="1168400" y="1308100"/>
                </a:cubicBezTo>
                <a:cubicBezTo>
                  <a:pt x="1172633" y="1341967"/>
                  <a:pt x="1169621" y="1377558"/>
                  <a:pt x="1181100" y="1409700"/>
                </a:cubicBezTo>
                <a:cubicBezTo>
                  <a:pt x="1204251" y="1474523"/>
                  <a:pt x="1224558" y="1481005"/>
                  <a:pt x="1270000" y="1511300"/>
                </a:cubicBezTo>
                <a:cubicBezTo>
                  <a:pt x="1299119" y="1598657"/>
                  <a:pt x="1259290" y="1492558"/>
                  <a:pt x="1320800" y="1600200"/>
                </a:cubicBezTo>
                <a:cubicBezTo>
                  <a:pt x="1327442" y="1611823"/>
                  <a:pt x="1329267" y="1625600"/>
                  <a:pt x="1333500" y="1638300"/>
                </a:cubicBezTo>
                <a:cubicBezTo>
                  <a:pt x="1350433" y="1634067"/>
                  <a:pt x="1370670" y="1636504"/>
                  <a:pt x="1384300" y="1625600"/>
                </a:cubicBezTo>
                <a:cubicBezTo>
                  <a:pt x="1394753" y="1617237"/>
                  <a:pt x="1391013" y="1599474"/>
                  <a:pt x="1397000" y="1587500"/>
                </a:cubicBezTo>
                <a:cubicBezTo>
                  <a:pt x="1446239" y="1489023"/>
                  <a:pt x="1403178" y="1607065"/>
                  <a:pt x="1435100" y="1511300"/>
                </a:cubicBezTo>
                <a:cubicBezTo>
                  <a:pt x="1439333" y="1371600"/>
                  <a:pt x="1440047" y="1231749"/>
                  <a:pt x="1447800" y="1092200"/>
                </a:cubicBezTo>
                <a:cubicBezTo>
                  <a:pt x="1448543" y="1078834"/>
                  <a:pt x="1457253" y="1067087"/>
                  <a:pt x="1460500" y="1054100"/>
                </a:cubicBezTo>
                <a:cubicBezTo>
                  <a:pt x="1469966" y="1016236"/>
                  <a:pt x="1477433" y="977900"/>
                  <a:pt x="1485900" y="939800"/>
                </a:cubicBezTo>
                <a:cubicBezTo>
                  <a:pt x="1490133" y="893233"/>
                  <a:pt x="1492420" y="846449"/>
                  <a:pt x="1498600" y="800100"/>
                </a:cubicBezTo>
                <a:cubicBezTo>
                  <a:pt x="1500907" y="782799"/>
                  <a:pt x="1507514" y="766339"/>
                  <a:pt x="1511300" y="749300"/>
                </a:cubicBezTo>
                <a:cubicBezTo>
                  <a:pt x="1515983" y="728228"/>
                  <a:pt x="1519767" y="706967"/>
                  <a:pt x="1524000" y="685800"/>
                </a:cubicBezTo>
                <a:cubicBezTo>
                  <a:pt x="1528233" y="626533"/>
                  <a:pt x="1529758" y="567011"/>
                  <a:pt x="1536700" y="508000"/>
                </a:cubicBezTo>
                <a:cubicBezTo>
                  <a:pt x="1538264" y="494705"/>
                  <a:pt x="1548068" y="483221"/>
                  <a:pt x="1549400" y="469900"/>
                </a:cubicBezTo>
                <a:cubicBezTo>
                  <a:pt x="1556573" y="398167"/>
                  <a:pt x="1557867" y="325967"/>
                  <a:pt x="1562100" y="254000"/>
                </a:cubicBezTo>
                <a:lnTo>
                  <a:pt x="1638300" y="330200"/>
                </a:lnTo>
                <a:cubicBezTo>
                  <a:pt x="1659467" y="351367"/>
                  <a:pt x="1645645" y="389649"/>
                  <a:pt x="1651000" y="419100"/>
                </a:cubicBezTo>
                <a:cubicBezTo>
                  <a:pt x="1654122" y="436273"/>
                  <a:pt x="1659467" y="452967"/>
                  <a:pt x="1663700" y="469900"/>
                </a:cubicBezTo>
                <a:cubicBezTo>
                  <a:pt x="1667681" y="541550"/>
                  <a:pt x="1674983" y="733736"/>
                  <a:pt x="1689100" y="825500"/>
                </a:cubicBezTo>
                <a:cubicBezTo>
                  <a:pt x="1691136" y="838731"/>
                  <a:pt x="1698553" y="850613"/>
                  <a:pt x="1701800" y="863600"/>
                </a:cubicBezTo>
                <a:cubicBezTo>
                  <a:pt x="1707035" y="884541"/>
                  <a:pt x="1710267" y="905933"/>
                  <a:pt x="1714500" y="927100"/>
                </a:cubicBezTo>
                <a:cubicBezTo>
                  <a:pt x="1718733" y="1045633"/>
                  <a:pt x="1719564" y="1164337"/>
                  <a:pt x="1727200" y="1282700"/>
                </a:cubicBezTo>
                <a:cubicBezTo>
                  <a:pt x="1728062" y="1296059"/>
                  <a:pt x="1736996" y="1307732"/>
                  <a:pt x="1739900" y="1320800"/>
                </a:cubicBezTo>
                <a:cubicBezTo>
                  <a:pt x="1802178" y="1601051"/>
                  <a:pt x="1714694" y="1245376"/>
                  <a:pt x="1765300" y="1447800"/>
                </a:cubicBezTo>
                <a:cubicBezTo>
                  <a:pt x="1778000" y="1439333"/>
                  <a:pt x="1792607" y="1433193"/>
                  <a:pt x="1803400" y="1422400"/>
                </a:cubicBezTo>
                <a:cubicBezTo>
                  <a:pt x="1814193" y="1411607"/>
                  <a:pt x="1819029" y="1396026"/>
                  <a:pt x="1828800" y="1384300"/>
                </a:cubicBezTo>
                <a:cubicBezTo>
                  <a:pt x="1840298" y="1370502"/>
                  <a:pt x="1854200" y="1358900"/>
                  <a:pt x="1866900" y="1346200"/>
                </a:cubicBezTo>
                <a:cubicBezTo>
                  <a:pt x="1871133" y="1286933"/>
                  <a:pt x="1872658" y="1227411"/>
                  <a:pt x="1879600" y="1168400"/>
                </a:cubicBezTo>
                <a:cubicBezTo>
                  <a:pt x="1881164" y="1155105"/>
                  <a:pt x="1890531" y="1143570"/>
                  <a:pt x="1892300" y="1130300"/>
                </a:cubicBezTo>
                <a:cubicBezTo>
                  <a:pt x="1907086" y="1019403"/>
                  <a:pt x="1900196" y="968625"/>
                  <a:pt x="1917700" y="863600"/>
                </a:cubicBezTo>
                <a:cubicBezTo>
                  <a:pt x="1919901" y="850395"/>
                  <a:pt x="1927496" y="838568"/>
                  <a:pt x="1930400" y="825500"/>
                </a:cubicBezTo>
                <a:cubicBezTo>
                  <a:pt x="1935986" y="800363"/>
                  <a:pt x="1939184" y="774751"/>
                  <a:pt x="1943100" y="749300"/>
                </a:cubicBezTo>
                <a:cubicBezTo>
                  <a:pt x="1947652" y="719714"/>
                  <a:pt x="1949069" y="689568"/>
                  <a:pt x="1955800" y="660400"/>
                </a:cubicBezTo>
                <a:cubicBezTo>
                  <a:pt x="1961820" y="634312"/>
                  <a:pt x="1972733" y="609600"/>
                  <a:pt x="1981200" y="584200"/>
                </a:cubicBezTo>
                <a:cubicBezTo>
                  <a:pt x="1989343" y="559771"/>
                  <a:pt x="1988314" y="533137"/>
                  <a:pt x="1993900" y="508000"/>
                </a:cubicBezTo>
                <a:cubicBezTo>
                  <a:pt x="1996804" y="494932"/>
                  <a:pt x="2002367" y="482600"/>
                  <a:pt x="2006600" y="469900"/>
                </a:cubicBezTo>
                <a:cubicBezTo>
                  <a:pt x="2010833" y="440267"/>
                  <a:pt x="2013429" y="410353"/>
                  <a:pt x="2019300" y="381000"/>
                </a:cubicBezTo>
                <a:cubicBezTo>
                  <a:pt x="2021925" y="367873"/>
                  <a:pt x="2029964" y="356131"/>
                  <a:pt x="2032000" y="342900"/>
                </a:cubicBezTo>
                <a:cubicBezTo>
                  <a:pt x="2055706" y="188810"/>
                  <a:pt x="2010725" y="249875"/>
                  <a:pt x="2082800" y="177800"/>
                </a:cubicBezTo>
                <a:cubicBezTo>
                  <a:pt x="2111830" y="90709"/>
                  <a:pt x="2077549" y="198803"/>
                  <a:pt x="2108200" y="76200"/>
                </a:cubicBezTo>
                <a:cubicBezTo>
                  <a:pt x="2111447" y="63213"/>
                  <a:pt x="2113474" y="49239"/>
                  <a:pt x="2120900" y="38100"/>
                </a:cubicBezTo>
                <a:cubicBezTo>
                  <a:pt x="2130863" y="23156"/>
                  <a:pt x="2146300" y="12700"/>
                  <a:pt x="2159000" y="0"/>
                </a:cubicBezTo>
                <a:cubicBezTo>
                  <a:pt x="2171700" y="4233"/>
                  <a:pt x="2187634" y="3234"/>
                  <a:pt x="2197100" y="12700"/>
                </a:cubicBezTo>
                <a:cubicBezTo>
                  <a:pt x="2206566" y="22166"/>
                  <a:pt x="2207405" y="37629"/>
                  <a:pt x="2209800" y="50800"/>
                </a:cubicBezTo>
                <a:cubicBezTo>
                  <a:pt x="2215905" y="84380"/>
                  <a:pt x="2216395" y="118820"/>
                  <a:pt x="2222500" y="152400"/>
                </a:cubicBezTo>
                <a:cubicBezTo>
                  <a:pt x="2224895" y="165571"/>
                  <a:pt x="2231953" y="177513"/>
                  <a:pt x="2235200" y="190500"/>
                </a:cubicBezTo>
                <a:cubicBezTo>
                  <a:pt x="2240435" y="211441"/>
                  <a:pt x="2243667" y="232833"/>
                  <a:pt x="2247900" y="254000"/>
                </a:cubicBezTo>
                <a:cubicBezTo>
                  <a:pt x="2252133" y="304800"/>
                  <a:pt x="2250603" y="356414"/>
                  <a:pt x="2260600" y="406400"/>
                </a:cubicBezTo>
                <a:cubicBezTo>
                  <a:pt x="2263593" y="421367"/>
                  <a:pt x="2281173" y="430020"/>
                  <a:pt x="2286000" y="444500"/>
                </a:cubicBezTo>
                <a:cubicBezTo>
                  <a:pt x="2294143" y="468929"/>
                  <a:pt x="2293114" y="495563"/>
                  <a:pt x="2298700" y="520700"/>
                </a:cubicBezTo>
                <a:cubicBezTo>
                  <a:pt x="2301604" y="533768"/>
                  <a:pt x="2308496" y="545732"/>
                  <a:pt x="2311400" y="558800"/>
                </a:cubicBezTo>
                <a:cubicBezTo>
                  <a:pt x="2332282" y="652770"/>
                  <a:pt x="2318457" y="639245"/>
                  <a:pt x="2336800" y="749300"/>
                </a:cubicBezTo>
                <a:cubicBezTo>
                  <a:pt x="2339001" y="762505"/>
                  <a:pt x="2345267" y="774700"/>
                  <a:pt x="2349500" y="787400"/>
                </a:cubicBezTo>
                <a:cubicBezTo>
                  <a:pt x="2353259" y="817472"/>
                  <a:pt x="2365745" y="928578"/>
                  <a:pt x="2374900" y="965200"/>
                </a:cubicBezTo>
                <a:cubicBezTo>
                  <a:pt x="2381394" y="991175"/>
                  <a:pt x="2400300" y="1041400"/>
                  <a:pt x="2400300" y="1041400"/>
                </a:cubicBezTo>
                <a:cubicBezTo>
                  <a:pt x="2404533" y="1087967"/>
                  <a:pt x="2404874" y="1135053"/>
                  <a:pt x="2413000" y="1181100"/>
                </a:cubicBezTo>
                <a:cubicBezTo>
                  <a:pt x="2417653" y="1207467"/>
                  <a:pt x="2429933" y="1231900"/>
                  <a:pt x="2438400" y="1257300"/>
                </a:cubicBezTo>
                <a:cubicBezTo>
                  <a:pt x="2443227" y="1271780"/>
                  <a:pt x="2456974" y="1281748"/>
                  <a:pt x="2463800" y="1295400"/>
                </a:cubicBezTo>
                <a:cubicBezTo>
                  <a:pt x="2469787" y="1307374"/>
                  <a:pt x="2472822" y="1320628"/>
                  <a:pt x="2476500" y="1333500"/>
                </a:cubicBezTo>
                <a:cubicBezTo>
                  <a:pt x="2476632" y="1333961"/>
                  <a:pt x="2495810" y="1416310"/>
                  <a:pt x="2501900" y="1422400"/>
                </a:cubicBezTo>
                <a:cubicBezTo>
                  <a:pt x="2511366" y="1431866"/>
                  <a:pt x="2527300" y="1430867"/>
                  <a:pt x="2540000" y="1435100"/>
                </a:cubicBezTo>
                <a:cubicBezTo>
                  <a:pt x="2568113" y="1453842"/>
                  <a:pt x="2596643" y="1469264"/>
                  <a:pt x="2616200" y="1498600"/>
                </a:cubicBezTo>
                <a:cubicBezTo>
                  <a:pt x="2628683" y="1517325"/>
                  <a:pt x="2633132" y="1570564"/>
                  <a:pt x="2641600" y="1587500"/>
                </a:cubicBezTo>
                <a:cubicBezTo>
                  <a:pt x="2682358" y="1669016"/>
                  <a:pt x="2671100" y="1656600"/>
                  <a:pt x="2730500" y="1676400"/>
                </a:cubicBezTo>
                <a:cubicBezTo>
                  <a:pt x="2743200" y="1693333"/>
                  <a:pt x="2756297" y="1709976"/>
                  <a:pt x="2768600" y="1727200"/>
                </a:cubicBezTo>
                <a:cubicBezTo>
                  <a:pt x="2777472" y="1739620"/>
                  <a:pt x="2783207" y="1754507"/>
                  <a:pt x="2794000" y="1765300"/>
                </a:cubicBezTo>
                <a:cubicBezTo>
                  <a:pt x="2804793" y="1776093"/>
                  <a:pt x="2818152" y="1784501"/>
                  <a:pt x="2832100" y="1790700"/>
                </a:cubicBezTo>
                <a:cubicBezTo>
                  <a:pt x="2871854" y="1808368"/>
                  <a:pt x="2916880" y="1818245"/>
                  <a:pt x="2959100" y="1828800"/>
                </a:cubicBezTo>
                <a:lnTo>
                  <a:pt x="3035300" y="1879600"/>
                </a:lnTo>
                <a:cubicBezTo>
                  <a:pt x="3049823" y="1889282"/>
                  <a:pt x="3068752" y="1890372"/>
                  <a:pt x="3086100" y="1892300"/>
                </a:cubicBezTo>
                <a:cubicBezTo>
                  <a:pt x="3145154" y="1898862"/>
                  <a:pt x="3204633" y="1900767"/>
                  <a:pt x="3263900" y="1905000"/>
                </a:cubicBezTo>
                <a:cubicBezTo>
                  <a:pt x="3468678" y="1973259"/>
                  <a:pt x="3313339" y="1929564"/>
                  <a:pt x="3746500" y="1943100"/>
                </a:cubicBezTo>
                <a:cubicBezTo>
                  <a:pt x="3822224" y="1993583"/>
                  <a:pt x="3755044" y="1957224"/>
                  <a:pt x="3898900" y="1981200"/>
                </a:cubicBezTo>
                <a:cubicBezTo>
                  <a:pt x="3912105" y="1983401"/>
                  <a:pt x="3923687" y="1992499"/>
                  <a:pt x="3937000" y="1993900"/>
                </a:cubicBezTo>
                <a:cubicBezTo>
                  <a:pt x="4004493" y="2001004"/>
                  <a:pt x="4072467" y="2002367"/>
                  <a:pt x="4140200" y="2006600"/>
                </a:cubicBezTo>
                <a:lnTo>
                  <a:pt x="5130800" y="1993900"/>
                </a:lnTo>
                <a:cubicBezTo>
                  <a:pt x="5144183" y="1993570"/>
                  <a:pt x="5158447" y="1989563"/>
                  <a:pt x="5168900" y="1981200"/>
                </a:cubicBezTo>
                <a:cubicBezTo>
                  <a:pt x="5180819" y="1971665"/>
                  <a:pt x="5184529" y="1954826"/>
                  <a:pt x="5194300" y="1943100"/>
                </a:cubicBezTo>
                <a:cubicBezTo>
                  <a:pt x="5205798" y="1929302"/>
                  <a:pt x="5220902" y="1918798"/>
                  <a:pt x="5232400" y="1905000"/>
                </a:cubicBezTo>
                <a:cubicBezTo>
                  <a:pt x="5332318" y="1785099"/>
                  <a:pt x="5194130" y="1943356"/>
                  <a:pt x="5270500" y="1828800"/>
                </a:cubicBezTo>
                <a:cubicBezTo>
                  <a:pt x="5280463" y="1813856"/>
                  <a:pt x="5295900" y="1803400"/>
                  <a:pt x="5308600" y="1790700"/>
                </a:cubicBezTo>
                <a:cubicBezTo>
                  <a:pt x="5313684" y="1770365"/>
                  <a:pt x="5337424" y="1669884"/>
                  <a:pt x="5346700" y="1663700"/>
                </a:cubicBezTo>
                <a:lnTo>
                  <a:pt x="5384800" y="1638300"/>
                </a:lnTo>
                <a:cubicBezTo>
                  <a:pt x="5409899" y="1646666"/>
                  <a:pt x="5443095" y="1654019"/>
                  <a:pt x="5461000" y="1676400"/>
                </a:cubicBezTo>
                <a:cubicBezTo>
                  <a:pt x="5467625" y="1684682"/>
                  <a:pt x="5485570" y="1761981"/>
                  <a:pt x="5486400" y="1765300"/>
                </a:cubicBezTo>
                <a:cubicBezTo>
                  <a:pt x="5499100" y="1756833"/>
                  <a:pt x="5516410" y="1752843"/>
                  <a:pt x="5524500" y="1739900"/>
                </a:cubicBezTo>
                <a:cubicBezTo>
                  <a:pt x="5538690" y="1717196"/>
                  <a:pt x="5541433" y="1689100"/>
                  <a:pt x="5549900" y="1663700"/>
                </a:cubicBezTo>
                <a:lnTo>
                  <a:pt x="5562600" y="1625600"/>
                </a:lnTo>
                <a:lnTo>
                  <a:pt x="5575300" y="1587500"/>
                </a:lnTo>
                <a:lnTo>
                  <a:pt x="5588000" y="1549400"/>
                </a:lnTo>
                <a:cubicBezTo>
                  <a:pt x="5600700" y="1557867"/>
                  <a:pt x="5618010" y="1561857"/>
                  <a:pt x="5626100" y="1574800"/>
                </a:cubicBezTo>
                <a:cubicBezTo>
                  <a:pt x="5640290" y="1597504"/>
                  <a:pt x="5643033" y="1625600"/>
                  <a:pt x="5651500" y="1651000"/>
                </a:cubicBezTo>
                <a:cubicBezTo>
                  <a:pt x="5655733" y="1663700"/>
                  <a:pt x="5656774" y="1677961"/>
                  <a:pt x="5664200" y="1689100"/>
                </a:cubicBezTo>
                <a:lnTo>
                  <a:pt x="5689600" y="1727200"/>
                </a:lnTo>
                <a:cubicBezTo>
                  <a:pt x="5697556" y="1759024"/>
                  <a:pt x="5700004" y="1793020"/>
                  <a:pt x="5727700" y="1816100"/>
                </a:cubicBezTo>
                <a:cubicBezTo>
                  <a:pt x="5742244" y="1828220"/>
                  <a:pt x="5762062" y="1832107"/>
                  <a:pt x="5778500" y="1841500"/>
                </a:cubicBezTo>
                <a:cubicBezTo>
                  <a:pt x="5791752" y="1849073"/>
                  <a:pt x="5802948" y="1860074"/>
                  <a:pt x="5816600" y="1866900"/>
                </a:cubicBezTo>
                <a:cubicBezTo>
                  <a:pt x="5865465" y="1891332"/>
                  <a:pt x="5958708" y="1889055"/>
                  <a:pt x="5994400" y="1892300"/>
                </a:cubicBezTo>
                <a:cubicBezTo>
                  <a:pt x="6357583" y="2164687"/>
                  <a:pt x="6009483" y="1919256"/>
                  <a:pt x="7213600" y="1943100"/>
                </a:cubicBezTo>
                <a:cubicBezTo>
                  <a:pt x="7251927" y="1943859"/>
                  <a:pt x="7289800" y="1951567"/>
                  <a:pt x="7327900" y="1955800"/>
                </a:cubicBezTo>
                <a:cubicBezTo>
                  <a:pt x="7340600" y="1960033"/>
                  <a:pt x="7352932" y="1965596"/>
                  <a:pt x="7366000" y="1968500"/>
                </a:cubicBezTo>
                <a:cubicBezTo>
                  <a:pt x="7504963" y="1999381"/>
                  <a:pt x="7695080" y="1989920"/>
                  <a:pt x="7810500" y="1993900"/>
                </a:cubicBezTo>
                <a:cubicBezTo>
                  <a:pt x="8013260" y="2061487"/>
                  <a:pt x="7835213" y="2006600"/>
                  <a:pt x="8369300" y="2006600"/>
                </a:cubicBezTo>
              </a:path>
            </a:pathLst>
          </a:custGeom>
          <a:ln>
            <a:solidFill>
              <a:srgbClr val="00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1977855" y="1622185"/>
            <a:ext cx="1943100" cy="2954150"/>
          </a:xfrm>
          <a:custGeom>
            <a:avLst/>
            <a:gdLst>
              <a:gd name="connsiteX0" fmla="*/ 0 w 1943100"/>
              <a:gd name="connsiteY0" fmla="*/ 2429343 h 2954150"/>
              <a:gd name="connsiteX1" fmla="*/ 25400 w 1943100"/>
              <a:gd name="connsiteY1" fmla="*/ 2391243 h 2954150"/>
              <a:gd name="connsiteX2" fmla="*/ 50800 w 1943100"/>
              <a:gd name="connsiteY2" fmla="*/ 2302343 h 2954150"/>
              <a:gd name="connsiteX3" fmla="*/ 76200 w 1943100"/>
              <a:gd name="connsiteY3" fmla="*/ 2213443 h 2954150"/>
              <a:gd name="connsiteX4" fmla="*/ 88900 w 1943100"/>
              <a:gd name="connsiteY4" fmla="*/ 1667343 h 2954150"/>
              <a:gd name="connsiteX5" fmla="*/ 101600 w 1943100"/>
              <a:gd name="connsiteY5" fmla="*/ 1629243 h 2954150"/>
              <a:gd name="connsiteX6" fmla="*/ 127000 w 1943100"/>
              <a:gd name="connsiteY6" fmla="*/ 1413343 h 2954150"/>
              <a:gd name="connsiteX7" fmla="*/ 152400 w 1943100"/>
              <a:gd name="connsiteY7" fmla="*/ 1337143 h 2954150"/>
              <a:gd name="connsiteX8" fmla="*/ 165100 w 1943100"/>
              <a:gd name="connsiteY8" fmla="*/ 1045043 h 2954150"/>
              <a:gd name="connsiteX9" fmla="*/ 177800 w 1943100"/>
              <a:gd name="connsiteY9" fmla="*/ 994243 h 2954150"/>
              <a:gd name="connsiteX10" fmla="*/ 190500 w 1943100"/>
              <a:gd name="connsiteY10" fmla="*/ 816443 h 2954150"/>
              <a:gd name="connsiteX11" fmla="*/ 203200 w 1943100"/>
              <a:gd name="connsiteY11" fmla="*/ 765643 h 2954150"/>
              <a:gd name="connsiteX12" fmla="*/ 228600 w 1943100"/>
              <a:gd name="connsiteY12" fmla="*/ 689443 h 2954150"/>
              <a:gd name="connsiteX13" fmla="*/ 254000 w 1943100"/>
              <a:gd name="connsiteY13" fmla="*/ 537043 h 2954150"/>
              <a:gd name="connsiteX14" fmla="*/ 292100 w 1943100"/>
              <a:gd name="connsiteY14" fmla="*/ 460843 h 2954150"/>
              <a:gd name="connsiteX15" fmla="*/ 304800 w 1943100"/>
              <a:gd name="connsiteY15" fmla="*/ 130643 h 2954150"/>
              <a:gd name="connsiteX16" fmla="*/ 317500 w 1943100"/>
              <a:gd name="connsiteY16" fmla="*/ 92543 h 2954150"/>
              <a:gd name="connsiteX17" fmla="*/ 342900 w 1943100"/>
              <a:gd name="connsiteY17" fmla="*/ 54443 h 2954150"/>
              <a:gd name="connsiteX18" fmla="*/ 381000 w 1943100"/>
              <a:gd name="connsiteY18" fmla="*/ 16343 h 2954150"/>
              <a:gd name="connsiteX19" fmla="*/ 419100 w 1943100"/>
              <a:gd name="connsiteY19" fmla="*/ 3643 h 2954150"/>
              <a:gd name="connsiteX20" fmla="*/ 520700 w 1943100"/>
              <a:gd name="connsiteY20" fmla="*/ 16343 h 2954150"/>
              <a:gd name="connsiteX21" fmla="*/ 571500 w 1943100"/>
              <a:gd name="connsiteY21" fmla="*/ 117943 h 2954150"/>
              <a:gd name="connsiteX22" fmla="*/ 584200 w 1943100"/>
              <a:gd name="connsiteY22" fmla="*/ 308443 h 2954150"/>
              <a:gd name="connsiteX23" fmla="*/ 609600 w 1943100"/>
              <a:gd name="connsiteY23" fmla="*/ 346543 h 2954150"/>
              <a:gd name="connsiteX24" fmla="*/ 622300 w 1943100"/>
              <a:gd name="connsiteY24" fmla="*/ 384643 h 2954150"/>
              <a:gd name="connsiteX25" fmla="*/ 685800 w 1943100"/>
              <a:gd name="connsiteY25" fmla="*/ 460843 h 2954150"/>
              <a:gd name="connsiteX26" fmla="*/ 711200 w 1943100"/>
              <a:gd name="connsiteY26" fmla="*/ 537043 h 2954150"/>
              <a:gd name="connsiteX27" fmla="*/ 723900 w 1943100"/>
              <a:gd name="connsiteY27" fmla="*/ 676743 h 2954150"/>
              <a:gd name="connsiteX28" fmla="*/ 749300 w 1943100"/>
              <a:gd name="connsiteY28" fmla="*/ 752943 h 2954150"/>
              <a:gd name="connsiteX29" fmla="*/ 774700 w 1943100"/>
              <a:gd name="connsiteY29" fmla="*/ 829143 h 2954150"/>
              <a:gd name="connsiteX30" fmla="*/ 812800 w 1943100"/>
              <a:gd name="connsiteY30" fmla="*/ 867243 h 2954150"/>
              <a:gd name="connsiteX31" fmla="*/ 825500 w 1943100"/>
              <a:gd name="connsiteY31" fmla="*/ 918043 h 2954150"/>
              <a:gd name="connsiteX32" fmla="*/ 850900 w 1943100"/>
              <a:gd name="connsiteY32" fmla="*/ 956143 h 2954150"/>
              <a:gd name="connsiteX33" fmla="*/ 863600 w 1943100"/>
              <a:gd name="connsiteY33" fmla="*/ 1146643 h 2954150"/>
              <a:gd name="connsiteX34" fmla="*/ 876300 w 1943100"/>
              <a:gd name="connsiteY34" fmla="*/ 1184743 h 2954150"/>
              <a:gd name="connsiteX35" fmla="*/ 889000 w 1943100"/>
              <a:gd name="connsiteY35" fmla="*/ 1248243 h 2954150"/>
              <a:gd name="connsiteX36" fmla="*/ 901700 w 1943100"/>
              <a:gd name="connsiteY36" fmla="*/ 1324443 h 2954150"/>
              <a:gd name="connsiteX37" fmla="*/ 927100 w 1943100"/>
              <a:gd name="connsiteY37" fmla="*/ 1400643 h 2954150"/>
              <a:gd name="connsiteX38" fmla="*/ 939800 w 1943100"/>
              <a:gd name="connsiteY38" fmla="*/ 1476843 h 2954150"/>
              <a:gd name="connsiteX39" fmla="*/ 965200 w 1943100"/>
              <a:gd name="connsiteY39" fmla="*/ 1553043 h 2954150"/>
              <a:gd name="connsiteX40" fmla="*/ 990600 w 1943100"/>
              <a:gd name="connsiteY40" fmla="*/ 1591143 h 2954150"/>
              <a:gd name="connsiteX41" fmla="*/ 1028700 w 1943100"/>
              <a:gd name="connsiteY41" fmla="*/ 1680043 h 2954150"/>
              <a:gd name="connsiteX42" fmla="*/ 1054100 w 1943100"/>
              <a:gd name="connsiteY42" fmla="*/ 1832443 h 2954150"/>
              <a:gd name="connsiteX43" fmla="*/ 1079500 w 1943100"/>
              <a:gd name="connsiteY43" fmla="*/ 1870543 h 2954150"/>
              <a:gd name="connsiteX44" fmla="*/ 1117600 w 1943100"/>
              <a:gd name="connsiteY44" fmla="*/ 1946743 h 2954150"/>
              <a:gd name="connsiteX45" fmla="*/ 1143000 w 1943100"/>
              <a:gd name="connsiteY45" fmla="*/ 2035643 h 2954150"/>
              <a:gd name="connsiteX46" fmla="*/ 1155700 w 1943100"/>
              <a:gd name="connsiteY46" fmla="*/ 2086443 h 2954150"/>
              <a:gd name="connsiteX47" fmla="*/ 1181100 w 1943100"/>
              <a:gd name="connsiteY47" fmla="*/ 2124543 h 2954150"/>
              <a:gd name="connsiteX48" fmla="*/ 1193800 w 1943100"/>
              <a:gd name="connsiteY48" fmla="*/ 2162643 h 2954150"/>
              <a:gd name="connsiteX49" fmla="*/ 1244600 w 1943100"/>
              <a:gd name="connsiteY49" fmla="*/ 2238843 h 2954150"/>
              <a:gd name="connsiteX50" fmla="*/ 1295400 w 1943100"/>
              <a:gd name="connsiteY50" fmla="*/ 2378543 h 2954150"/>
              <a:gd name="connsiteX51" fmla="*/ 1333500 w 1943100"/>
              <a:gd name="connsiteY51" fmla="*/ 2518243 h 2954150"/>
              <a:gd name="connsiteX52" fmla="*/ 1346200 w 1943100"/>
              <a:gd name="connsiteY52" fmla="*/ 2556343 h 2954150"/>
              <a:gd name="connsiteX53" fmla="*/ 1397000 w 1943100"/>
              <a:gd name="connsiteY53" fmla="*/ 2632543 h 2954150"/>
              <a:gd name="connsiteX54" fmla="*/ 1435100 w 1943100"/>
              <a:gd name="connsiteY54" fmla="*/ 2645243 h 2954150"/>
              <a:gd name="connsiteX55" fmla="*/ 1447800 w 1943100"/>
              <a:gd name="connsiteY55" fmla="*/ 2683343 h 2954150"/>
              <a:gd name="connsiteX56" fmla="*/ 1524000 w 1943100"/>
              <a:gd name="connsiteY56" fmla="*/ 2746843 h 2954150"/>
              <a:gd name="connsiteX57" fmla="*/ 1600200 w 1943100"/>
              <a:gd name="connsiteY57" fmla="*/ 2797643 h 2954150"/>
              <a:gd name="connsiteX58" fmla="*/ 1689100 w 1943100"/>
              <a:gd name="connsiteY58" fmla="*/ 2873843 h 2954150"/>
              <a:gd name="connsiteX59" fmla="*/ 1765300 w 1943100"/>
              <a:gd name="connsiteY59" fmla="*/ 2899243 h 2954150"/>
              <a:gd name="connsiteX60" fmla="*/ 1803400 w 1943100"/>
              <a:gd name="connsiteY60" fmla="*/ 2911943 h 2954150"/>
              <a:gd name="connsiteX61" fmla="*/ 1841500 w 1943100"/>
              <a:gd name="connsiteY61" fmla="*/ 2937343 h 2954150"/>
              <a:gd name="connsiteX62" fmla="*/ 1943100 w 1943100"/>
              <a:gd name="connsiteY62" fmla="*/ 2950043 h 29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943100" h="2954150">
                <a:moveTo>
                  <a:pt x="0" y="2429343"/>
                </a:moveTo>
                <a:cubicBezTo>
                  <a:pt x="8467" y="2416643"/>
                  <a:pt x="18574" y="2404895"/>
                  <a:pt x="25400" y="2391243"/>
                </a:cubicBezTo>
                <a:cubicBezTo>
                  <a:pt x="35550" y="2370943"/>
                  <a:pt x="45375" y="2321332"/>
                  <a:pt x="50800" y="2302343"/>
                </a:cubicBezTo>
                <a:cubicBezTo>
                  <a:pt x="87239" y="2174806"/>
                  <a:pt x="36498" y="2372252"/>
                  <a:pt x="76200" y="2213443"/>
                </a:cubicBezTo>
                <a:cubicBezTo>
                  <a:pt x="80433" y="2031410"/>
                  <a:pt x="80991" y="1849254"/>
                  <a:pt x="88900" y="1667343"/>
                </a:cubicBezTo>
                <a:cubicBezTo>
                  <a:pt x="89481" y="1653969"/>
                  <a:pt x="99564" y="1642474"/>
                  <a:pt x="101600" y="1629243"/>
                </a:cubicBezTo>
                <a:cubicBezTo>
                  <a:pt x="109865" y="1575519"/>
                  <a:pt x="113499" y="1471846"/>
                  <a:pt x="127000" y="1413343"/>
                </a:cubicBezTo>
                <a:cubicBezTo>
                  <a:pt x="133020" y="1387255"/>
                  <a:pt x="152400" y="1337143"/>
                  <a:pt x="152400" y="1337143"/>
                </a:cubicBezTo>
                <a:cubicBezTo>
                  <a:pt x="156633" y="1239776"/>
                  <a:pt x="157901" y="1142235"/>
                  <a:pt x="165100" y="1045043"/>
                </a:cubicBezTo>
                <a:cubicBezTo>
                  <a:pt x="166389" y="1027636"/>
                  <a:pt x="175872" y="1011591"/>
                  <a:pt x="177800" y="994243"/>
                </a:cubicBezTo>
                <a:cubicBezTo>
                  <a:pt x="184362" y="935189"/>
                  <a:pt x="183938" y="875497"/>
                  <a:pt x="190500" y="816443"/>
                </a:cubicBezTo>
                <a:cubicBezTo>
                  <a:pt x="192428" y="799095"/>
                  <a:pt x="198184" y="782361"/>
                  <a:pt x="203200" y="765643"/>
                </a:cubicBezTo>
                <a:cubicBezTo>
                  <a:pt x="210893" y="739998"/>
                  <a:pt x="228600" y="689443"/>
                  <a:pt x="228600" y="689443"/>
                </a:cubicBezTo>
                <a:cubicBezTo>
                  <a:pt x="231400" y="667040"/>
                  <a:pt x="239192" y="571595"/>
                  <a:pt x="254000" y="537043"/>
                </a:cubicBezTo>
                <a:cubicBezTo>
                  <a:pt x="327858" y="364708"/>
                  <a:pt x="238586" y="621386"/>
                  <a:pt x="292100" y="460843"/>
                </a:cubicBezTo>
                <a:cubicBezTo>
                  <a:pt x="296333" y="350776"/>
                  <a:pt x="297222" y="240530"/>
                  <a:pt x="304800" y="130643"/>
                </a:cubicBezTo>
                <a:cubicBezTo>
                  <a:pt x="305721" y="117288"/>
                  <a:pt x="311513" y="104517"/>
                  <a:pt x="317500" y="92543"/>
                </a:cubicBezTo>
                <a:cubicBezTo>
                  <a:pt x="324326" y="78891"/>
                  <a:pt x="333129" y="66169"/>
                  <a:pt x="342900" y="54443"/>
                </a:cubicBezTo>
                <a:cubicBezTo>
                  <a:pt x="354398" y="40645"/>
                  <a:pt x="366056" y="26306"/>
                  <a:pt x="381000" y="16343"/>
                </a:cubicBezTo>
                <a:cubicBezTo>
                  <a:pt x="392139" y="8917"/>
                  <a:pt x="406400" y="7876"/>
                  <a:pt x="419100" y="3643"/>
                </a:cubicBezTo>
                <a:cubicBezTo>
                  <a:pt x="452967" y="7876"/>
                  <a:pt x="490737" y="0"/>
                  <a:pt x="520700" y="16343"/>
                </a:cubicBezTo>
                <a:cubicBezTo>
                  <a:pt x="545138" y="29673"/>
                  <a:pt x="562139" y="89860"/>
                  <a:pt x="571500" y="117943"/>
                </a:cubicBezTo>
                <a:cubicBezTo>
                  <a:pt x="575733" y="181443"/>
                  <a:pt x="573737" y="245668"/>
                  <a:pt x="584200" y="308443"/>
                </a:cubicBezTo>
                <a:cubicBezTo>
                  <a:pt x="586709" y="323499"/>
                  <a:pt x="602774" y="332891"/>
                  <a:pt x="609600" y="346543"/>
                </a:cubicBezTo>
                <a:cubicBezTo>
                  <a:pt x="615587" y="358517"/>
                  <a:pt x="614874" y="373504"/>
                  <a:pt x="622300" y="384643"/>
                </a:cubicBezTo>
                <a:cubicBezTo>
                  <a:pt x="662177" y="444459"/>
                  <a:pt x="658099" y="398517"/>
                  <a:pt x="685800" y="460843"/>
                </a:cubicBezTo>
                <a:cubicBezTo>
                  <a:pt x="696674" y="485309"/>
                  <a:pt x="711200" y="537043"/>
                  <a:pt x="711200" y="537043"/>
                </a:cubicBezTo>
                <a:cubicBezTo>
                  <a:pt x="715433" y="583610"/>
                  <a:pt x="715774" y="630696"/>
                  <a:pt x="723900" y="676743"/>
                </a:cubicBezTo>
                <a:cubicBezTo>
                  <a:pt x="728553" y="703110"/>
                  <a:pt x="740833" y="727543"/>
                  <a:pt x="749300" y="752943"/>
                </a:cubicBezTo>
                <a:lnTo>
                  <a:pt x="774700" y="829143"/>
                </a:lnTo>
                <a:cubicBezTo>
                  <a:pt x="780380" y="846182"/>
                  <a:pt x="800100" y="854543"/>
                  <a:pt x="812800" y="867243"/>
                </a:cubicBezTo>
                <a:cubicBezTo>
                  <a:pt x="817033" y="884176"/>
                  <a:pt x="818624" y="902000"/>
                  <a:pt x="825500" y="918043"/>
                </a:cubicBezTo>
                <a:cubicBezTo>
                  <a:pt x="831513" y="932072"/>
                  <a:pt x="848391" y="941087"/>
                  <a:pt x="850900" y="956143"/>
                </a:cubicBezTo>
                <a:cubicBezTo>
                  <a:pt x="861363" y="1018918"/>
                  <a:pt x="856572" y="1083391"/>
                  <a:pt x="863600" y="1146643"/>
                </a:cubicBezTo>
                <a:cubicBezTo>
                  <a:pt x="865078" y="1159948"/>
                  <a:pt x="873053" y="1171756"/>
                  <a:pt x="876300" y="1184743"/>
                </a:cubicBezTo>
                <a:cubicBezTo>
                  <a:pt x="881535" y="1205684"/>
                  <a:pt x="885139" y="1227005"/>
                  <a:pt x="889000" y="1248243"/>
                </a:cubicBezTo>
                <a:cubicBezTo>
                  <a:pt x="893606" y="1273578"/>
                  <a:pt x="895455" y="1299461"/>
                  <a:pt x="901700" y="1324443"/>
                </a:cubicBezTo>
                <a:cubicBezTo>
                  <a:pt x="908194" y="1350418"/>
                  <a:pt x="922698" y="1374233"/>
                  <a:pt x="927100" y="1400643"/>
                </a:cubicBezTo>
                <a:cubicBezTo>
                  <a:pt x="931333" y="1426043"/>
                  <a:pt x="933555" y="1451861"/>
                  <a:pt x="939800" y="1476843"/>
                </a:cubicBezTo>
                <a:cubicBezTo>
                  <a:pt x="946294" y="1502818"/>
                  <a:pt x="956733" y="1527643"/>
                  <a:pt x="965200" y="1553043"/>
                </a:cubicBezTo>
                <a:cubicBezTo>
                  <a:pt x="970027" y="1567523"/>
                  <a:pt x="983027" y="1577891"/>
                  <a:pt x="990600" y="1591143"/>
                </a:cubicBezTo>
                <a:cubicBezTo>
                  <a:pt x="1015709" y="1635085"/>
                  <a:pt x="1014452" y="1637299"/>
                  <a:pt x="1028700" y="1680043"/>
                </a:cubicBezTo>
                <a:cubicBezTo>
                  <a:pt x="1031500" y="1702446"/>
                  <a:pt x="1039292" y="1797891"/>
                  <a:pt x="1054100" y="1832443"/>
                </a:cubicBezTo>
                <a:cubicBezTo>
                  <a:pt x="1060113" y="1846472"/>
                  <a:pt x="1072674" y="1856891"/>
                  <a:pt x="1079500" y="1870543"/>
                </a:cubicBezTo>
                <a:cubicBezTo>
                  <a:pt x="1132080" y="1975703"/>
                  <a:pt x="1044807" y="1837554"/>
                  <a:pt x="1117600" y="1946743"/>
                </a:cubicBezTo>
                <a:cubicBezTo>
                  <a:pt x="1157302" y="2105552"/>
                  <a:pt x="1106561" y="1908106"/>
                  <a:pt x="1143000" y="2035643"/>
                </a:cubicBezTo>
                <a:cubicBezTo>
                  <a:pt x="1147795" y="2052426"/>
                  <a:pt x="1148824" y="2070400"/>
                  <a:pt x="1155700" y="2086443"/>
                </a:cubicBezTo>
                <a:cubicBezTo>
                  <a:pt x="1161713" y="2100472"/>
                  <a:pt x="1174274" y="2110891"/>
                  <a:pt x="1181100" y="2124543"/>
                </a:cubicBezTo>
                <a:cubicBezTo>
                  <a:pt x="1187087" y="2136517"/>
                  <a:pt x="1187299" y="2150941"/>
                  <a:pt x="1193800" y="2162643"/>
                </a:cubicBezTo>
                <a:cubicBezTo>
                  <a:pt x="1208625" y="2189328"/>
                  <a:pt x="1244600" y="2238843"/>
                  <a:pt x="1244600" y="2238843"/>
                </a:cubicBezTo>
                <a:cubicBezTo>
                  <a:pt x="1273702" y="2355251"/>
                  <a:pt x="1250636" y="2311397"/>
                  <a:pt x="1295400" y="2378543"/>
                </a:cubicBezTo>
                <a:cubicBezTo>
                  <a:pt x="1313351" y="2468297"/>
                  <a:pt x="1301274" y="2421565"/>
                  <a:pt x="1333500" y="2518243"/>
                </a:cubicBezTo>
                <a:cubicBezTo>
                  <a:pt x="1337733" y="2530943"/>
                  <a:pt x="1338774" y="2545204"/>
                  <a:pt x="1346200" y="2556343"/>
                </a:cubicBezTo>
                <a:lnTo>
                  <a:pt x="1397000" y="2632543"/>
                </a:lnTo>
                <a:cubicBezTo>
                  <a:pt x="1404426" y="2643682"/>
                  <a:pt x="1422400" y="2641010"/>
                  <a:pt x="1435100" y="2645243"/>
                </a:cubicBezTo>
                <a:cubicBezTo>
                  <a:pt x="1439333" y="2657943"/>
                  <a:pt x="1440374" y="2672204"/>
                  <a:pt x="1447800" y="2683343"/>
                </a:cubicBezTo>
                <a:cubicBezTo>
                  <a:pt x="1475627" y="2725084"/>
                  <a:pt x="1488858" y="2717558"/>
                  <a:pt x="1524000" y="2746843"/>
                </a:cubicBezTo>
                <a:cubicBezTo>
                  <a:pt x="1587421" y="2799694"/>
                  <a:pt x="1533243" y="2775324"/>
                  <a:pt x="1600200" y="2797643"/>
                </a:cubicBezTo>
                <a:cubicBezTo>
                  <a:pt x="1632703" y="2846398"/>
                  <a:pt x="1623167" y="2843874"/>
                  <a:pt x="1689100" y="2873843"/>
                </a:cubicBezTo>
                <a:cubicBezTo>
                  <a:pt x="1713474" y="2884922"/>
                  <a:pt x="1739900" y="2890776"/>
                  <a:pt x="1765300" y="2899243"/>
                </a:cubicBezTo>
                <a:lnTo>
                  <a:pt x="1803400" y="2911943"/>
                </a:lnTo>
                <a:cubicBezTo>
                  <a:pt x="1816100" y="2920410"/>
                  <a:pt x="1827471" y="2931330"/>
                  <a:pt x="1841500" y="2937343"/>
                </a:cubicBezTo>
                <a:cubicBezTo>
                  <a:pt x="1880716" y="2954150"/>
                  <a:pt x="1902021" y="2950043"/>
                  <a:pt x="1943100" y="2950043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/>
          <p:cNvCxnSpPr>
            <a:endCxn id="24" idx="35"/>
          </p:cNvCxnSpPr>
          <p:nvPr/>
        </p:nvCxnSpPr>
        <p:spPr>
          <a:xfrm flipH="1">
            <a:off x="1604313" y="4040804"/>
            <a:ext cx="373542" cy="1778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endCxn id="24" idx="19"/>
          </p:cNvCxnSpPr>
          <p:nvPr/>
        </p:nvCxnSpPr>
        <p:spPr>
          <a:xfrm flipH="1">
            <a:off x="1096313" y="4205904"/>
            <a:ext cx="462442" cy="5080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endCxn id="24" idx="3"/>
          </p:cNvCxnSpPr>
          <p:nvPr/>
        </p:nvCxnSpPr>
        <p:spPr>
          <a:xfrm flipH="1">
            <a:off x="410513" y="4269404"/>
            <a:ext cx="640242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36755" y="2300615"/>
            <a:ext cx="2572858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Раннее начало меженного периода</a:t>
            </a:r>
            <a:endParaRPr lang="ru-RU" sz="1600" dirty="0"/>
          </a:p>
        </p:txBody>
      </p:sp>
      <p:cxnSp>
        <p:nvCxnSpPr>
          <p:cNvPr id="41" name="Прямая со стрелкой 40"/>
          <p:cNvCxnSpPr>
            <a:stCxn id="40" idx="1"/>
          </p:cNvCxnSpPr>
          <p:nvPr/>
        </p:nvCxnSpPr>
        <p:spPr>
          <a:xfrm flipH="1">
            <a:off x="2948345" y="2593003"/>
            <a:ext cx="388410" cy="17272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24" idx="96"/>
            <a:endCxn id="24" idx="111"/>
          </p:cNvCxnSpPr>
          <p:nvPr/>
        </p:nvCxnSpPr>
        <p:spPr>
          <a:xfrm>
            <a:off x="2988613" y="4320204"/>
            <a:ext cx="2501901" cy="1016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721100" y="2963586"/>
            <a:ext cx="2188513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Возникновение продолжительного дефицитного периода</a:t>
            </a:r>
            <a:endParaRPr lang="ru-RU" sz="1600" dirty="0"/>
          </a:p>
        </p:txBody>
      </p:sp>
      <p:cxnSp>
        <p:nvCxnSpPr>
          <p:cNvPr id="48" name="Прямая со стрелкой 47"/>
          <p:cNvCxnSpPr/>
          <p:nvPr/>
        </p:nvCxnSpPr>
        <p:spPr>
          <a:xfrm flipH="1">
            <a:off x="4505155" y="4040804"/>
            <a:ext cx="2794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Название 1"/>
          <p:cNvSpPr>
            <a:spLocks noGrp="1"/>
          </p:cNvSpPr>
          <p:nvPr>
            <p:ph type="title"/>
          </p:nvPr>
        </p:nvSpPr>
        <p:spPr>
          <a:xfrm>
            <a:off x="0" y="392282"/>
            <a:ext cx="9144000" cy="65146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ВЫВОДЫ</a:t>
            </a:r>
            <a:endParaRPr lang="ru-RU" sz="3200" dirty="0"/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2095499" y="326965"/>
            <a:ext cx="6992665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000" i="1" dirty="0" smtClean="0">
                <a:solidFill>
                  <a:schemeClr val="tx2"/>
                </a:solidFill>
                <a:latin typeface="Century Gothic" pitchFamily="34" charset="0"/>
                <a:cs typeface="Arial" pitchFamily="34" charset="0"/>
              </a:rPr>
              <a:t>тип </a:t>
            </a:r>
            <a:r>
              <a:rPr lang="ru-RU" sz="2000" i="1" dirty="0" smtClean="0">
                <a:solidFill>
                  <a:schemeClr val="tx2"/>
                </a:solidFill>
                <a:latin typeface="Century Gothic" pitchFamily="34" charset="0"/>
                <a:cs typeface="Arial" pitchFamily="34" charset="0"/>
              </a:rPr>
              <a:t>водного </a:t>
            </a:r>
            <a:r>
              <a:rPr lang="ru-RU" sz="2000" i="1" dirty="0" smtClean="0">
                <a:solidFill>
                  <a:schemeClr val="tx2"/>
                </a:solidFill>
                <a:latin typeface="Century Gothic" pitchFamily="34" charset="0"/>
                <a:cs typeface="Arial" pitchFamily="34" charset="0"/>
              </a:rPr>
              <a:t>режима рек ЕТР, особенно Центральной России </a:t>
            </a:r>
            <a:r>
              <a:rPr lang="ru-RU" sz="2000" i="1" dirty="0" smtClean="0">
                <a:solidFill>
                  <a:schemeClr val="tx2"/>
                </a:solidFill>
                <a:latin typeface="Century Gothic" pitchFamily="34" charset="0"/>
                <a:cs typeface="Arial" pitchFamily="34" charset="0"/>
              </a:rPr>
              <a:t>изменился и тяготеет к</a:t>
            </a:r>
            <a:r>
              <a:rPr lang="en-US" sz="2000" i="1" dirty="0" smtClean="0">
                <a:solidFill>
                  <a:schemeClr val="tx2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ru-RU" sz="2000" i="1" dirty="0" smtClean="0">
                <a:solidFill>
                  <a:schemeClr val="tx2"/>
                </a:solidFill>
                <a:latin typeface="Century Gothic" pitchFamily="34" charset="0"/>
                <a:cs typeface="Arial" pitchFamily="34" charset="0"/>
              </a:rPr>
              <a:t>Западно-Европейскому</a:t>
            </a:r>
            <a:r>
              <a:rPr lang="en-US" sz="2000" i="1" dirty="0" smtClean="0">
                <a:solidFill>
                  <a:schemeClr val="tx2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ru-RU" sz="2000" i="1" dirty="0" smtClean="0">
                <a:solidFill>
                  <a:schemeClr val="tx2"/>
                </a:solidFill>
                <a:latin typeface="Century Gothic" pitchFamily="34" charset="0"/>
                <a:cs typeface="Arial" pitchFamily="34" charset="0"/>
              </a:rPr>
              <a:t>с</a:t>
            </a:r>
            <a:r>
              <a:rPr lang="en-US" sz="2000" i="1" dirty="0" smtClean="0">
                <a:solidFill>
                  <a:schemeClr val="tx2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ru-RU" sz="2000" i="1" dirty="0" smtClean="0">
                <a:solidFill>
                  <a:schemeClr val="tx2"/>
                </a:solidFill>
                <a:latin typeface="Century Gothic" pitchFamily="34" charset="0"/>
                <a:cs typeface="Arial" pitchFamily="34" charset="0"/>
              </a:rPr>
              <a:t>влажной и тёплой зимой</a:t>
            </a:r>
            <a:endParaRPr lang="en-US" sz="2000" i="1" dirty="0" smtClean="0">
              <a:solidFill>
                <a:schemeClr val="tx2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0574" y="1610579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92855" y="2206961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784555" y="4018111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948345" y="2300615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854155" y="1729907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37" name="Изображение 36" descr="Гифка с Gifius.ru (7)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16" y="5167630"/>
            <a:ext cx="2817283" cy="16903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8" name="Изображение 37" descr="Гифка с Gifius.ru (8)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4739" y="5167631"/>
            <a:ext cx="2817283" cy="16903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9" name="Изображение 38" descr="Гифка с Gifius.ru (9)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0882" y="5167630"/>
            <a:ext cx="2817282" cy="16903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1257300" y="5448300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1948-1970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584905" y="5448300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1993-2010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373243" y="5448300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1971-1992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32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/>
          <p:nvPr/>
        </p:nvGraphicFramePr>
        <p:xfrm>
          <a:off x="415259" y="1706640"/>
          <a:ext cx="83537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377617" y="860427"/>
            <a:ext cx="1512887" cy="719137"/>
          </a:xfrm>
          <a:prstGeom prst="roundRect">
            <a:avLst/>
          </a:prstGeom>
          <a:solidFill>
            <a:srgbClr val="FEEAD0"/>
          </a:solidFill>
          <a:ln w="28575">
            <a:solidFill>
              <a:srgbClr val="000066"/>
            </a:solidFill>
            <a:miter lim="800000"/>
            <a:headEnd/>
            <a:tailEnd/>
          </a:ln>
          <a:effectLst>
            <a:outerShdw blurRad="165100" dir="5400000" algn="ctr" rotWithShape="0">
              <a:schemeClr val="tx1">
                <a:alpha val="47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endParaRPr lang="ru-RU" sz="2000" b="1" baseline="2000" dirty="0">
              <a:solidFill>
                <a:srgbClr val="000066"/>
              </a:solidFill>
              <a:latin typeface="Century Gothic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b="1" baseline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cs typeface="Arial" pitchFamily="34" charset="0"/>
              </a:rPr>
              <a:t>Наводнения</a:t>
            </a:r>
            <a:endParaRPr lang="ru-RU" sz="2000" b="1" baseline="20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2000" b="1" baseline="2000" dirty="0">
              <a:solidFill>
                <a:srgbClr val="000066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40312" y="880966"/>
            <a:ext cx="1439863" cy="719137"/>
          </a:xfrm>
          <a:prstGeom prst="roundRect">
            <a:avLst/>
          </a:prstGeom>
          <a:solidFill>
            <a:srgbClr val="FEEAD0"/>
          </a:solidFill>
          <a:ln w="28575">
            <a:solidFill>
              <a:srgbClr val="000066"/>
            </a:solidFill>
            <a:miter lim="800000"/>
            <a:headEnd/>
            <a:tailEnd/>
          </a:ln>
          <a:effectLst>
            <a:outerShdw blurRad="165100" dir="5400000" algn="ctr" rotWithShape="0">
              <a:schemeClr val="tx1">
                <a:alpha val="47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000" b="1" baseline="2000" dirty="0" smtClean="0">
                <a:solidFill>
                  <a:srgbClr val="000066"/>
                </a:solidFill>
                <a:latin typeface="Century Gothic" pitchFamily="34" charset="0"/>
                <a:cs typeface="Arial" pitchFamily="34" charset="0"/>
              </a:rPr>
              <a:t>Опасные русловые процессы</a:t>
            </a:r>
            <a:endParaRPr lang="ru-RU" sz="2000" b="1" baseline="2000" dirty="0">
              <a:solidFill>
                <a:srgbClr val="000066"/>
              </a:solidFill>
              <a:latin typeface="Century Gothic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2000" b="1" baseline="2000" dirty="0">
              <a:solidFill>
                <a:srgbClr val="000066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19192" y="860427"/>
            <a:ext cx="1727200" cy="719137"/>
          </a:xfrm>
          <a:prstGeom prst="roundRect">
            <a:avLst/>
          </a:prstGeom>
          <a:solidFill>
            <a:srgbClr val="FEEAD0"/>
          </a:solidFill>
          <a:ln w="28575">
            <a:solidFill>
              <a:srgbClr val="000066"/>
            </a:solidFill>
            <a:miter lim="800000"/>
            <a:headEnd/>
            <a:tailEnd/>
          </a:ln>
          <a:effectLst>
            <a:outerShdw blurRad="165100" dir="5400000" algn="ctr" rotWithShape="0">
              <a:schemeClr val="tx1">
                <a:alpha val="47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000" b="1" baseline="2000" dirty="0" smtClean="0">
                <a:solidFill>
                  <a:srgbClr val="000066"/>
                </a:solidFill>
                <a:latin typeface="Century Gothic" pitchFamily="34" charset="0"/>
                <a:cs typeface="Arial" pitchFamily="34" charset="0"/>
              </a:rPr>
              <a:t>Маловодья</a:t>
            </a:r>
            <a:endParaRPr lang="ru-RU" sz="2000" b="1" baseline="2000" dirty="0">
              <a:solidFill>
                <a:srgbClr val="000066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90855" y="860427"/>
            <a:ext cx="1728241" cy="719137"/>
          </a:xfrm>
          <a:prstGeom prst="roundRect">
            <a:avLst/>
          </a:prstGeom>
          <a:solidFill>
            <a:srgbClr val="FEEAD0"/>
          </a:solidFill>
          <a:ln w="28575">
            <a:solidFill>
              <a:srgbClr val="000066"/>
            </a:solidFill>
            <a:miter lim="800000"/>
            <a:headEnd/>
            <a:tailEnd/>
          </a:ln>
          <a:effectLst>
            <a:outerShdw blurRad="165100" dir="5400000" algn="ctr" rotWithShape="0">
              <a:schemeClr val="tx1">
                <a:alpha val="47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000" b="1" baseline="2000" dirty="0" smtClean="0">
                <a:solidFill>
                  <a:srgbClr val="000066"/>
                </a:solidFill>
                <a:latin typeface="Century Gothic" pitchFamily="34" charset="0"/>
                <a:cs typeface="Arial" pitchFamily="34" charset="0"/>
              </a:rPr>
              <a:t>Экстремальное</a:t>
            </a:r>
            <a:r>
              <a:rPr lang="ru-RU" sz="2000" b="1" dirty="0" smtClean="0">
                <a:solidFill>
                  <a:srgbClr val="000066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ru-RU" sz="2000" b="1" baseline="2000" dirty="0" smtClean="0">
                <a:solidFill>
                  <a:srgbClr val="000066"/>
                </a:solidFill>
                <a:latin typeface="Century Gothic" pitchFamily="34" charset="0"/>
                <a:cs typeface="Arial" pitchFamily="34" charset="0"/>
              </a:rPr>
              <a:t>загрязнение</a:t>
            </a:r>
            <a:endParaRPr lang="ru-RU" sz="2000" b="1" baseline="2000" dirty="0">
              <a:solidFill>
                <a:srgbClr val="000066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48"/>
          <p:cNvSpPr>
            <a:spLocks noChangeArrowheads="1"/>
          </p:cNvSpPr>
          <p:nvPr/>
        </p:nvSpPr>
        <p:spPr bwMode="auto">
          <a:xfrm>
            <a:off x="1982462" y="858664"/>
            <a:ext cx="1512888" cy="719137"/>
          </a:xfrm>
          <a:prstGeom prst="roundRect">
            <a:avLst>
              <a:gd name="adj" fmla="val 16667"/>
            </a:avLst>
          </a:prstGeom>
          <a:solidFill>
            <a:srgbClr val="FEEAD0"/>
          </a:solidFill>
          <a:ln w="28575">
            <a:solidFill>
              <a:srgbClr val="000066"/>
            </a:solidFill>
            <a:miter lim="800000"/>
            <a:headEnd/>
            <a:tailEnd/>
          </a:ln>
          <a:effectLst>
            <a:outerShdw blurRad="165100" dir="5400000" algn="ctr" rotWithShape="0">
              <a:schemeClr val="tx1">
                <a:alpha val="47000"/>
              </a:scheme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sz="2000" b="1" baseline="2000" dirty="0" smtClean="0">
                <a:solidFill>
                  <a:srgbClr val="000066"/>
                </a:solidFill>
                <a:latin typeface="Century Gothic" pitchFamily="34" charset="0"/>
                <a:cs typeface="Arial" pitchFamily="34" charset="0"/>
              </a:rPr>
              <a:t>Ледовые опасности</a:t>
            </a:r>
            <a:endParaRPr lang="ru-RU" sz="2000" b="1" baseline="2000" dirty="0">
              <a:solidFill>
                <a:srgbClr val="000066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24716" y="1700069"/>
            <a:ext cx="878522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baseline="2000" dirty="0" smtClean="0">
                <a:solidFill>
                  <a:srgbClr val="B90000">
                    <a:lumMod val="75000"/>
                  </a:srgbClr>
                </a:solidFill>
                <a:latin typeface="Century Gothic" pitchFamily="34" charset="0"/>
                <a:cs typeface="Arial" pitchFamily="34" charset="0"/>
              </a:rPr>
              <a:t>Число опасных гидрологических явлений в России</a:t>
            </a:r>
            <a:r>
              <a:rPr lang="en-US" sz="2000" b="1" baseline="2000" dirty="0" smtClean="0">
                <a:solidFill>
                  <a:srgbClr val="B90000">
                    <a:lumMod val="75000"/>
                  </a:srgbClr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baseline="2000" dirty="0">
                <a:solidFill>
                  <a:srgbClr val="B90000">
                    <a:lumMod val="75000"/>
                  </a:srgbClr>
                </a:solidFill>
                <a:latin typeface="Century Gothic" pitchFamily="34" charset="0"/>
                <a:cs typeface="Arial" pitchFamily="34" charset="0"/>
              </a:rPr>
              <a:t>(</a:t>
            </a:r>
            <a:r>
              <a:rPr lang="ru-RU" sz="2000" b="1" baseline="2000" dirty="0">
                <a:solidFill>
                  <a:srgbClr val="9F170D"/>
                </a:solidFill>
                <a:latin typeface="Century Gothic" pitchFamily="34" charset="0"/>
                <a:cs typeface="Arial" pitchFamily="34" charset="0"/>
                <a:hlinkClick r:id="rId3"/>
              </a:rPr>
              <a:t>http://www.meteorf.ru</a:t>
            </a:r>
            <a:r>
              <a:rPr lang="en-US" sz="2000" b="1" baseline="2000" dirty="0">
                <a:solidFill>
                  <a:srgbClr val="B90000">
                    <a:lumMod val="75000"/>
                  </a:srgbClr>
                </a:solidFill>
                <a:latin typeface="Century Gothic" pitchFamily="34" charset="0"/>
                <a:cs typeface="Arial" pitchFamily="34" charset="0"/>
              </a:rPr>
              <a:t>)</a:t>
            </a:r>
            <a:endParaRPr lang="ru-RU" sz="2000" b="1" baseline="2000" dirty="0">
              <a:solidFill>
                <a:srgbClr val="B90000">
                  <a:lumMod val="75000"/>
                </a:srgbClr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7" name="Название 1"/>
          <p:cNvSpPr>
            <a:spLocks noGrp="1"/>
          </p:cNvSpPr>
          <p:nvPr>
            <p:ph type="title"/>
          </p:nvPr>
        </p:nvSpPr>
        <p:spPr>
          <a:xfrm>
            <a:off x="0" y="249874"/>
            <a:ext cx="3573463" cy="736760"/>
          </a:xfrm>
        </p:spPr>
        <p:txBody>
          <a:bodyPr>
            <a:normAutofit/>
          </a:bodyPr>
          <a:lstStyle/>
          <a:p>
            <a:pPr algn="ctr"/>
            <a:r>
              <a:rPr lang="ru-RU" sz="2400" cap="all" dirty="0" smtClean="0"/>
              <a:t>Актуальность</a:t>
            </a:r>
            <a:endParaRPr lang="ru-RU" sz="2400" cap="all" dirty="0"/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747132" y="4538546"/>
          <a:ext cx="7738946" cy="226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688628" y="4439552"/>
            <a:ext cx="8785225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baseline="2000" dirty="0" smtClean="0">
                <a:solidFill>
                  <a:srgbClr val="B90000">
                    <a:lumMod val="75000"/>
                  </a:srgbClr>
                </a:solidFill>
                <a:latin typeface="Century Gothic" pitchFamily="34" charset="0"/>
                <a:cs typeface="Arial" pitchFamily="34" charset="0"/>
              </a:rPr>
              <a:t>Число </a:t>
            </a:r>
            <a:r>
              <a:rPr lang="ru-RU" sz="2000" b="1" baseline="2000" dirty="0" smtClean="0">
                <a:solidFill>
                  <a:srgbClr val="B90000">
                    <a:lumMod val="75000"/>
                  </a:srgbClr>
                </a:solidFill>
                <a:latin typeface="Century Gothic" pitchFamily="34" charset="0"/>
                <a:cs typeface="Arial" pitchFamily="34" charset="0"/>
              </a:rPr>
              <a:t>опасных маловодий (низкая межень) </a:t>
            </a:r>
            <a:r>
              <a:rPr lang="ru-RU" sz="2000" b="1" baseline="2000" dirty="0" smtClean="0">
                <a:solidFill>
                  <a:srgbClr val="B90000">
                    <a:lumMod val="75000"/>
                  </a:srgbClr>
                </a:solidFill>
                <a:latin typeface="Century Gothic" pitchFamily="34" charset="0"/>
                <a:cs typeface="Arial" pitchFamily="34" charset="0"/>
              </a:rPr>
              <a:t>в России</a:t>
            </a:r>
            <a:r>
              <a:rPr lang="en-US" sz="2000" b="1" baseline="2000" dirty="0" smtClean="0">
                <a:solidFill>
                  <a:srgbClr val="B90000">
                    <a:lumMod val="75000"/>
                  </a:srgbClr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000" b="1" baseline="2000" dirty="0">
                <a:solidFill>
                  <a:srgbClr val="B90000">
                    <a:lumMod val="75000"/>
                  </a:srgbClr>
                </a:solidFill>
                <a:latin typeface="Century Gothic" pitchFamily="34" charset="0"/>
                <a:cs typeface="Arial" pitchFamily="34" charset="0"/>
              </a:rPr>
              <a:t>(</a:t>
            </a:r>
            <a:r>
              <a:rPr lang="ru-RU" sz="2000" b="1" baseline="2000" dirty="0">
                <a:solidFill>
                  <a:srgbClr val="9F170D"/>
                </a:solidFill>
                <a:latin typeface="Century Gothic" pitchFamily="34" charset="0"/>
                <a:cs typeface="Arial" pitchFamily="34" charset="0"/>
                <a:hlinkClick r:id="rId3"/>
              </a:rPr>
              <a:t>http://www.meteorf.ru</a:t>
            </a:r>
            <a:r>
              <a:rPr lang="en-US" sz="2000" b="1" baseline="2000" dirty="0">
                <a:solidFill>
                  <a:srgbClr val="B90000">
                    <a:lumMod val="75000"/>
                  </a:srgbClr>
                </a:solidFill>
                <a:latin typeface="Century Gothic" pitchFamily="34" charset="0"/>
                <a:cs typeface="Arial" pitchFamily="34" charset="0"/>
              </a:rPr>
              <a:t>)</a:t>
            </a:r>
            <a:endParaRPr lang="ru-RU" sz="2000" b="1" baseline="2000" dirty="0">
              <a:solidFill>
                <a:srgbClr val="B90000">
                  <a:lumMod val="75000"/>
                </a:srgbClr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04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GrWat</a:t>
            </a:r>
            <a:r>
              <a:rPr lang="en-US" dirty="0" smtClean="0"/>
              <a:t> – </a:t>
            </a:r>
            <a:r>
              <a:rPr lang="ru-RU" dirty="0" smtClean="0"/>
              <a:t>автоматизированный алгоритм расчленения гидрографа</a:t>
            </a:r>
            <a:endParaRPr lang="ru-RU" dirty="0"/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05563" y="1621974"/>
            <a:ext cx="7815943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i="1" dirty="0" smtClean="0">
                <a:solidFill>
                  <a:schemeClr val="tx2"/>
                </a:solidFill>
                <a:latin typeface="Century Gothic" pitchFamily="34" charset="0"/>
                <a:cs typeface="Arial" pitchFamily="34" charset="0"/>
              </a:rPr>
              <a:t>Программа в 2019 м году будет выложена в свободный доступ с открытой лицензией для пользователей в виде пакетного приложения</a:t>
            </a:r>
            <a:endParaRPr lang="en-US" sz="2000" i="1" dirty="0" smtClean="0">
              <a:solidFill>
                <a:schemeClr val="tx2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6049" y="2712581"/>
            <a:ext cx="7195457" cy="404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азвание 1"/>
          <p:cNvSpPr>
            <a:spLocks noGrp="1"/>
          </p:cNvSpPr>
          <p:nvPr>
            <p:ph type="title"/>
          </p:nvPr>
        </p:nvSpPr>
        <p:spPr>
          <a:xfrm>
            <a:off x="1868332" y="372535"/>
            <a:ext cx="3573463" cy="990600"/>
          </a:xfrm>
        </p:spPr>
        <p:txBody>
          <a:bodyPr>
            <a:normAutofit/>
          </a:bodyPr>
          <a:lstStyle/>
          <a:p>
            <a:pPr algn="ctr"/>
            <a:r>
              <a:rPr lang="ru-RU" sz="2400" cap="all" dirty="0" smtClean="0"/>
              <a:t>Цель </a:t>
            </a:r>
            <a:r>
              <a:rPr lang="en-US" sz="2400" cap="all" dirty="0" smtClean="0"/>
              <a:t>| </a:t>
            </a:r>
            <a:r>
              <a:rPr lang="ru-RU" sz="2400" cap="all" dirty="0" smtClean="0"/>
              <a:t>задачи</a:t>
            </a:r>
            <a:endParaRPr lang="ru-RU" sz="2400" cap="all" dirty="0"/>
          </a:p>
        </p:txBody>
      </p:sp>
      <p:sp>
        <p:nvSpPr>
          <p:cNvPr id="17" name="Содержимое 2"/>
          <p:cNvSpPr txBox="1">
            <a:spLocks/>
          </p:cNvSpPr>
          <p:nvPr/>
        </p:nvSpPr>
        <p:spPr>
          <a:xfrm>
            <a:off x="492651" y="1404057"/>
            <a:ext cx="8299648" cy="12304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eorgia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eorgia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Georgia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b="1" u="sng" dirty="0" smtClean="0">
                <a:latin typeface="+mj-lt"/>
              </a:rPr>
              <a:t>Оценить</a:t>
            </a:r>
            <a:r>
              <a:rPr lang="ru-RU" dirty="0" smtClean="0">
                <a:latin typeface="+mj-lt"/>
              </a:rPr>
              <a:t> </a:t>
            </a:r>
            <a:r>
              <a:rPr lang="ru-RU" dirty="0" smtClean="0">
                <a:latin typeface="+mj-lt"/>
              </a:rPr>
              <a:t>трансформацию водного режима и вклад </a:t>
            </a:r>
            <a:r>
              <a:rPr lang="ru-RU" dirty="0" smtClean="0">
                <a:latin typeface="+mj-lt"/>
              </a:rPr>
              <a:t>каждой </a:t>
            </a:r>
            <a:r>
              <a:rPr lang="ru-RU" dirty="0" smtClean="0">
                <a:latin typeface="+mj-lt"/>
              </a:rPr>
              <a:t>фазы </a:t>
            </a:r>
            <a:r>
              <a:rPr lang="ru-RU" dirty="0" smtClean="0">
                <a:latin typeface="+mj-lt"/>
              </a:rPr>
              <a:t>в формирование годового стока рек Европейской России</a:t>
            </a:r>
            <a:endParaRPr lang="ru-RU" u="sng" dirty="0" smtClean="0">
              <a:latin typeface="+mj-lt"/>
            </a:endParaRPr>
          </a:p>
          <a:p>
            <a:pPr marL="0" indent="0" algn="just">
              <a:buFont typeface="Arial" pitchFamily="34" charset="0"/>
              <a:buNone/>
            </a:pPr>
            <a:endParaRPr lang="ru-RU" dirty="0">
              <a:latin typeface="+mj-lt"/>
            </a:endParaRPr>
          </a:p>
        </p:txBody>
      </p:sp>
      <p:sp>
        <p:nvSpPr>
          <p:cNvPr id="18" name="Содержимое 2"/>
          <p:cNvSpPr txBox="1">
            <a:spLocks/>
          </p:cNvSpPr>
          <p:nvPr/>
        </p:nvSpPr>
        <p:spPr>
          <a:xfrm>
            <a:off x="492649" y="2882900"/>
            <a:ext cx="8299649" cy="31933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eorgia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Georgia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eorgia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Georgia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Georgia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ru-RU" sz="2200" b="1" u="sng" dirty="0" smtClean="0">
                <a:solidFill>
                  <a:srgbClr val="292934"/>
                </a:solidFill>
                <a:latin typeface="+mj-lt"/>
              </a:rPr>
              <a:t>Задачи</a:t>
            </a:r>
            <a:r>
              <a:rPr lang="ru-RU" sz="2200" dirty="0" smtClean="0">
                <a:solidFill>
                  <a:srgbClr val="292934"/>
                </a:solidFill>
                <a:latin typeface="+mj-lt"/>
              </a:rPr>
              <a:t> </a:t>
            </a:r>
          </a:p>
          <a:p>
            <a:pPr algn="just">
              <a:lnSpc>
                <a:spcPct val="80000"/>
              </a:lnSpc>
              <a:buFont typeface="Wingdings" charset="2"/>
              <a:buChar char="ü"/>
            </a:pPr>
            <a:endParaRPr lang="ru-RU" sz="2200" dirty="0" smtClean="0">
              <a:solidFill>
                <a:srgbClr val="B62A24"/>
              </a:solidFill>
              <a:latin typeface="+mj-lt"/>
            </a:endParaRPr>
          </a:p>
          <a:p>
            <a:pPr algn="just">
              <a:lnSpc>
                <a:spcPct val="80000"/>
              </a:lnSpc>
              <a:buFont typeface="Wingdings" charset="2"/>
              <a:buChar char="ü"/>
            </a:pPr>
            <a:r>
              <a:rPr lang="ru-RU" sz="2200" dirty="0" smtClean="0">
                <a:solidFill>
                  <a:srgbClr val="B62A24"/>
                </a:solidFill>
                <a:latin typeface="+mj-lt"/>
              </a:rPr>
              <a:t>выявление </a:t>
            </a:r>
            <a:r>
              <a:rPr lang="ru-RU" sz="2200" dirty="0">
                <a:solidFill>
                  <a:srgbClr val="B62A24"/>
                </a:solidFill>
                <a:latin typeface="+mj-lt"/>
              </a:rPr>
              <a:t>процессов формирования экстремальной</a:t>
            </a:r>
            <a:r>
              <a:rPr lang="ru-RU" sz="2200" dirty="0">
                <a:solidFill>
                  <a:srgbClr val="292934"/>
                </a:solidFill>
                <a:latin typeface="+mj-lt"/>
              </a:rPr>
              <a:t> (как низкой, так и высокой) </a:t>
            </a:r>
            <a:r>
              <a:rPr lang="ru-RU" sz="2200" dirty="0">
                <a:solidFill>
                  <a:srgbClr val="B62A24"/>
                </a:solidFill>
                <a:latin typeface="+mj-lt"/>
              </a:rPr>
              <a:t>водности</a:t>
            </a:r>
            <a:r>
              <a:rPr lang="ru-RU" sz="2200" dirty="0">
                <a:solidFill>
                  <a:srgbClr val="292934"/>
                </a:solidFill>
                <a:latin typeface="+mj-lt"/>
              </a:rPr>
              <a:t> </a:t>
            </a:r>
            <a:endParaRPr lang="ru-RU" sz="2200" dirty="0" smtClean="0">
              <a:solidFill>
                <a:srgbClr val="292934"/>
              </a:solidFill>
              <a:latin typeface="+mj-lt"/>
            </a:endParaRPr>
          </a:p>
          <a:p>
            <a:pPr algn="just">
              <a:lnSpc>
                <a:spcPct val="80000"/>
              </a:lnSpc>
              <a:buFont typeface="Wingdings" charset="2"/>
              <a:buChar char="ü"/>
            </a:pPr>
            <a:r>
              <a:rPr lang="ru-RU" sz="2200" dirty="0" smtClean="0">
                <a:solidFill>
                  <a:srgbClr val="B62A24"/>
                </a:solidFill>
                <a:latin typeface="+mj-lt"/>
              </a:rPr>
              <a:t>анализ </a:t>
            </a:r>
            <a:r>
              <a:rPr lang="ru-RU" sz="2200" dirty="0">
                <a:solidFill>
                  <a:srgbClr val="B62A24"/>
                </a:solidFill>
                <a:latin typeface="+mj-lt"/>
              </a:rPr>
              <a:t>пределов изменчивости характерных расходов воды</a:t>
            </a:r>
            <a:r>
              <a:rPr lang="ru-RU" sz="2200" dirty="0">
                <a:solidFill>
                  <a:srgbClr val="292934"/>
                </a:solidFill>
                <a:latin typeface="+mj-lt"/>
              </a:rPr>
              <a:t> за все фазы водного </a:t>
            </a:r>
            <a:r>
              <a:rPr lang="ru-RU" sz="2200" dirty="0" smtClean="0">
                <a:solidFill>
                  <a:srgbClr val="292934"/>
                </a:solidFill>
                <a:latin typeface="+mj-lt"/>
              </a:rPr>
              <a:t>режима</a:t>
            </a:r>
            <a:endParaRPr lang="ru-RU" sz="2200" dirty="0">
              <a:solidFill>
                <a:srgbClr val="292934"/>
              </a:solidFill>
              <a:latin typeface="+mj-lt"/>
            </a:endParaRPr>
          </a:p>
          <a:p>
            <a:pPr algn="just">
              <a:lnSpc>
                <a:spcPct val="80000"/>
              </a:lnSpc>
              <a:buFont typeface="Wingdings" charset="2"/>
              <a:buChar char="ü"/>
            </a:pPr>
            <a:r>
              <a:rPr lang="ru-RU" sz="2200" dirty="0" smtClean="0">
                <a:solidFill>
                  <a:srgbClr val="B62A24"/>
                </a:solidFill>
                <a:latin typeface="+mj-lt"/>
              </a:rPr>
              <a:t>поиск </a:t>
            </a:r>
            <a:r>
              <a:rPr lang="ru-RU" sz="2200" dirty="0">
                <a:solidFill>
                  <a:srgbClr val="B62A24"/>
                </a:solidFill>
                <a:latin typeface="+mj-lt"/>
              </a:rPr>
              <a:t>откликов</a:t>
            </a:r>
            <a:r>
              <a:rPr lang="ru-RU" sz="2200" dirty="0">
                <a:solidFill>
                  <a:srgbClr val="292934"/>
                </a:solidFill>
                <a:latin typeface="+mj-lt"/>
              </a:rPr>
              <a:t> и проявлений аномальной водности за одну фазу гидрологического цикла в последующих </a:t>
            </a:r>
            <a:r>
              <a:rPr lang="ru-RU" sz="2200" dirty="0" smtClean="0">
                <a:solidFill>
                  <a:srgbClr val="292934"/>
                </a:solidFill>
                <a:latin typeface="+mj-lt"/>
              </a:rPr>
              <a:t>сезонах</a:t>
            </a:r>
          </a:p>
          <a:p>
            <a:pPr algn="just">
              <a:lnSpc>
                <a:spcPct val="80000"/>
              </a:lnSpc>
              <a:buFont typeface="Wingdings" charset="2"/>
              <a:buChar char="ü"/>
            </a:pPr>
            <a:r>
              <a:rPr lang="ru-RU" sz="2200" dirty="0" smtClean="0">
                <a:solidFill>
                  <a:srgbClr val="292934"/>
                </a:solidFill>
                <a:latin typeface="+mj-lt"/>
              </a:rPr>
              <a:t>о</a:t>
            </a:r>
            <a:r>
              <a:rPr lang="ru-RU" sz="2200" dirty="0" smtClean="0">
                <a:solidFill>
                  <a:srgbClr val="292934"/>
                </a:solidFill>
                <a:latin typeface="+mj-lt"/>
              </a:rPr>
              <a:t>бъективная и комплексная </a:t>
            </a:r>
            <a:r>
              <a:rPr lang="ru-RU" sz="2200" dirty="0" smtClean="0">
                <a:solidFill>
                  <a:schemeClr val="tx2"/>
                </a:solidFill>
                <a:latin typeface="+mj-lt"/>
              </a:rPr>
              <a:t>оценка изменений водного режима</a:t>
            </a:r>
            <a:r>
              <a:rPr lang="ru-RU" sz="2200" dirty="0" smtClean="0">
                <a:solidFill>
                  <a:schemeClr val="tx2"/>
                </a:solidFill>
                <a:latin typeface="+mj-lt"/>
              </a:rPr>
              <a:t> </a:t>
            </a:r>
            <a:endParaRPr lang="ru-RU" sz="22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499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0"/>
            <a:ext cx="4345266" cy="1212187"/>
          </a:xfrm>
        </p:spPr>
        <p:txBody>
          <a:bodyPr anchor="ctr">
            <a:noAutofit/>
          </a:bodyPr>
          <a:lstStyle/>
          <a:p>
            <a:pPr algn="ctr"/>
            <a:r>
              <a:rPr lang="ru-RU" sz="2800" dirty="0"/>
              <a:t>И</a:t>
            </a:r>
            <a:r>
              <a:rPr lang="ru-RU" sz="2800" dirty="0" smtClean="0"/>
              <a:t>сходная гидрологическая информация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5934" y="1212187"/>
            <a:ext cx="4053166" cy="1495287"/>
          </a:xfrm>
        </p:spPr>
        <p:txBody>
          <a:bodyPr anchor="ctr">
            <a:normAutofit fontScale="77500" lnSpcReduction="20000"/>
          </a:bodyPr>
          <a:lstStyle/>
          <a:p>
            <a:pPr algn="ctr"/>
            <a:r>
              <a:rPr lang="ru-RU" sz="2000" b="1" dirty="0" smtClean="0"/>
              <a:t>Среднемесячные</a:t>
            </a:r>
            <a:r>
              <a:rPr lang="ru-RU" sz="2000" dirty="0" smtClean="0"/>
              <a:t> расходы воды </a:t>
            </a:r>
          </a:p>
          <a:p>
            <a:pPr algn="ctr"/>
            <a:r>
              <a:rPr lang="ru-RU" sz="2000" dirty="0" smtClean="0"/>
              <a:t>220 средних и крупных рек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algn="ctr"/>
            <a:r>
              <a:rPr lang="en-US" sz="2000" dirty="0" smtClean="0"/>
              <a:t>F</a:t>
            </a:r>
            <a:r>
              <a:rPr lang="ru-RU" sz="2000" dirty="0" smtClean="0"/>
              <a:t> =</a:t>
            </a:r>
            <a:r>
              <a:rPr lang="en-US" sz="2000" dirty="0" smtClean="0"/>
              <a:t> </a:t>
            </a:r>
            <a:r>
              <a:rPr lang="en-US" sz="2000" dirty="0" smtClean="0"/>
              <a:t>2 – 50 </a:t>
            </a:r>
            <a:r>
              <a:rPr lang="ru-RU" sz="2000" dirty="0" smtClean="0"/>
              <a:t>тыс. км2</a:t>
            </a:r>
          </a:p>
          <a:p>
            <a:pPr algn="ctr"/>
            <a:r>
              <a:rPr lang="ru-RU" sz="2000" b="1" dirty="0" smtClean="0"/>
              <a:t>Е</a:t>
            </a:r>
            <a:r>
              <a:rPr lang="ru-RU" sz="2000" b="1" dirty="0" smtClean="0"/>
              <a:t>жедневные</a:t>
            </a:r>
            <a:r>
              <a:rPr lang="ru-RU" sz="2000" dirty="0" smtClean="0"/>
              <a:t> </a:t>
            </a:r>
            <a:r>
              <a:rPr lang="ru-RU" sz="2000" dirty="0"/>
              <a:t>расходы </a:t>
            </a:r>
            <a:r>
              <a:rPr lang="ru-RU" sz="2000" dirty="0" smtClean="0"/>
              <a:t>воды</a:t>
            </a:r>
          </a:p>
          <a:p>
            <a:pPr algn="ctr"/>
            <a:r>
              <a:rPr lang="ru-RU" sz="2000" dirty="0" smtClean="0"/>
              <a:t>30 крупных и средних водосборов на </a:t>
            </a:r>
            <a:r>
              <a:rPr lang="ru-RU" sz="2000" dirty="0" smtClean="0"/>
              <a:t>ЕТР </a:t>
            </a:r>
            <a:r>
              <a:rPr lang="en-US" sz="2000" dirty="0" smtClean="0"/>
              <a:t>F</a:t>
            </a:r>
            <a:r>
              <a:rPr lang="en-US" sz="2000" dirty="0" smtClean="0"/>
              <a:t> </a:t>
            </a:r>
            <a:r>
              <a:rPr lang="en-US" sz="2000" dirty="0" smtClean="0"/>
              <a:t>&gt; 10 </a:t>
            </a:r>
            <a:r>
              <a:rPr lang="ru-RU" sz="2000" dirty="0" smtClean="0"/>
              <a:t>тыс. </a:t>
            </a:r>
            <a:r>
              <a:rPr lang="ru-RU" sz="2000" dirty="0" smtClean="0"/>
              <a:t>км2</a:t>
            </a:r>
            <a:endParaRPr lang="ru-RU" sz="20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2309534" y="3307688"/>
            <a:ext cx="1919566" cy="584776"/>
          </a:xfrm>
          <a:prstGeom prst="rect">
            <a:avLst/>
          </a:prstGeom>
          <a:solidFill>
            <a:srgbClr val="B1C6F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03-</a:t>
            </a:r>
            <a:r>
              <a:rPr lang="ru-RU" sz="1600" dirty="0" smtClean="0"/>
              <a:t>ДВИНСКО-ПЕЧОРСКИЙ</a:t>
            </a:r>
            <a:endParaRPr lang="ru-RU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175934" y="5815338"/>
            <a:ext cx="2006600" cy="369332"/>
          </a:xfrm>
          <a:prstGeom prst="rect">
            <a:avLst/>
          </a:prstGeom>
          <a:solidFill>
            <a:srgbClr val="DFF6C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05-</a:t>
            </a:r>
            <a:r>
              <a:rPr lang="ru-RU" dirty="0" smtClean="0"/>
              <a:t>ДОНСКОЙ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2309534" y="4859382"/>
            <a:ext cx="1919566" cy="584776"/>
          </a:xfrm>
          <a:prstGeom prst="rect">
            <a:avLst/>
          </a:prstGeom>
          <a:solidFill>
            <a:srgbClr val="7CC0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11-</a:t>
            </a:r>
            <a:r>
              <a:rPr lang="ru-RU" sz="1600" dirty="0" smtClean="0"/>
              <a:t>НИЖНЕ-</a:t>
            </a:r>
          </a:p>
          <a:p>
            <a:pPr algn="ctr"/>
            <a:r>
              <a:rPr lang="ru-RU" sz="1600" dirty="0" smtClean="0"/>
              <a:t>ВОЛЖСКИЙ</a:t>
            </a:r>
            <a:endParaRPr lang="ru-RU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2309534" y="3927362"/>
            <a:ext cx="1919566" cy="369332"/>
          </a:xfrm>
          <a:prstGeom prst="rect">
            <a:avLst/>
          </a:prstGeom>
          <a:solidFill>
            <a:srgbClr val="67FE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10-K</a:t>
            </a:r>
            <a:r>
              <a:rPr lang="ru-RU" dirty="0" smtClean="0"/>
              <a:t>АМСКИЙ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175934" y="4351524"/>
            <a:ext cx="4053166" cy="369332"/>
          </a:xfrm>
          <a:prstGeom prst="rect">
            <a:avLst/>
          </a:prstGeom>
          <a:solidFill>
            <a:srgbClr val="80C4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08-</a:t>
            </a:r>
            <a:r>
              <a:rPr lang="ru-RU" dirty="0" smtClean="0"/>
              <a:t>ВЕРХНЕВОЛЖСКИЙ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556934" y="5315930"/>
            <a:ext cx="1625600" cy="369332"/>
          </a:xfrm>
          <a:prstGeom prst="rect">
            <a:avLst/>
          </a:prstGeom>
          <a:solidFill>
            <a:srgbClr val="C1F1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09-OK</a:t>
            </a:r>
            <a:r>
              <a:rPr lang="ru-RU" dirty="0" smtClean="0"/>
              <a:t>СКИЙ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2309534" y="5500595"/>
            <a:ext cx="1919566" cy="646331"/>
          </a:xfrm>
          <a:prstGeom prst="rect">
            <a:avLst/>
          </a:prstGeom>
          <a:solidFill>
            <a:srgbClr val="EDE2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12-</a:t>
            </a:r>
            <a:r>
              <a:rPr lang="ru-RU" dirty="0" smtClean="0">
                <a:solidFill>
                  <a:srgbClr val="FF0000"/>
                </a:solidFill>
              </a:rPr>
              <a:t>УРАЛЬСКИЙ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09534" y="6171922"/>
            <a:ext cx="1919566" cy="584775"/>
          </a:xfrm>
          <a:prstGeom prst="rect">
            <a:avLst/>
          </a:prstGeom>
          <a:solidFill>
            <a:srgbClr val="C3B2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07-</a:t>
            </a:r>
            <a:r>
              <a:rPr lang="ru-RU" sz="1600" dirty="0" smtClean="0">
                <a:solidFill>
                  <a:srgbClr val="FF0000"/>
                </a:solidFill>
              </a:rPr>
              <a:t>ЗАПАДНО-КАСПИЙСКИЙ 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0534" y="6297495"/>
            <a:ext cx="2032000" cy="369332"/>
          </a:xfrm>
          <a:prstGeom prst="rect">
            <a:avLst/>
          </a:prstGeom>
          <a:solidFill>
            <a:srgbClr val="C3B3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06-</a:t>
            </a:r>
            <a:r>
              <a:rPr lang="ru-RU" dirty="0" smtClean="0">
                <a:solidFill>
                  <a:srgbClr val="FF0000"/>
                </a:solidFill>
              </a:rPr>
              <a:t>КУБАНСКИЙ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5934" y="3307688"/>
            <a:ext cx="2006600" cy="584776"/>
          </a:xfrm>
          <a:prstGeom prst="rect">
            <a:avLst/>
          </a:prstGeom>
          <a:solidFill>
            <a:srgbClr val="63A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02-</a:t>
            </a:r>
            <a:r>
              <a:rPr lang="ru-RU" sz="1600" dirty="0" smtClean="0">
                <a:solidFill>
                  <a:srgbClr val="FF0000"/>
                </a:solidFill>
              </a:rPr>
              <a:t>БАРЕНЦЕВО-БЕЛОМОРСКИЙ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3234" y="4864732"/>
            <a:ext cx="2019300" cy="338554"/>
          </a:xfrm>
          <a:prstGeom prst="rect">
            <a:avLst/>
          </a:prstGeom>
          <a:solidFill>
            <a:srgbClr val="F9E5B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04-</a:t>
            </a:r>
            <a:r>
              <a:rPr lang="ru-RU" sz="1600" dirty="0" smtClean="0">
                <a:solidFill>
                  <a:srgbClr val="FF0000"/>
                </a:solidFill>
              </a:rPr>
              <a:t>ДНЕПРОВСКИЙ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5934" y="3959572"/>
            <a:ext cx="2006600" cy="338554"/>
          </a:xfrm>
          <a:prstGeom prst="rect">
            <a:avLst/>
          </a:prstGeom>
          <a:solidFill>
            <a:srgbClr val="C5FB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01-</a:t>
            </a:r>
            <a:r>
              <a:rPr lang="ru-RU" sz="1600" dirty="0" smtClean="0">
                <a:solidFill>
                  <a:srgbClr val="FF0000"/>
                </a:solidFill>
              </a:rPr>
              <a:t>БАЛТИЙСКИЙ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49" name="Содержимое 2"/>
          <p:cNvSpPr txBox="1">
            <a:spLocks/>
          </p:cNvSpPr>
          <p:nvPr/>
        </p:nvSpPr>
        <p:spPr>
          <a:xfrm>
            <a:off x="150534" y="2686192"/>
            <a:ext cx="4078566" cy="621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2000" b="1" dirty="0" smtClean="0"/>
              <a:t>проанализированные </a:t>
            </a:r>
            <a:r>
              <a:rPr lang="ru-RU" sz="2000" b="1" dirty="0" smtClean="0"/>
              <a:t>створы</a:t>
            </a:r>
          </a:p>
          <a:p>
            <a:pPr algn="ctr">
              <a:buNone/>
            </a:pPr>
            <a:r>
              <a:rPr lang="ru-RU" sz="2000" b="1" dirty="0" smtClean="0"/>
              <a:t>по 12 </a:t>
            </a:r>
            <a:r>
              <a:rPr lang="ru-RU" sz="2000" b="1" dirty="0" smtClean="0"/>
              <a:t>бассейновым округам</a:t>
            </a:r>
          </a:p>
        </p:txBody>
      </p:sp>
      <p:pic>
        <p:nvPicPr>
          <p:cNvPr id="25" name="Изображение 4" descr="карта_20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5266" y="0"/>
            <a:ext cx="4847669" cy="6858000"/>
          </a:xfrm>
          <a:prstGeom prst="rect">
            <a:avLst/>
          </a:prstGeom>
          <a:ln>
            <a:solidFill>
              <a:srgbClr val="93A299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7035800" y="1614606"/>
            <a:ext cx="5334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26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70600" y="483978"/>
            <a:ext cx="533400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10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03900" y="3285699"/>
            <a:ext cx="5334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19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65800" y="4426321"/>
            <a:ext cx="5334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43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676900" y="6140305"/>
            <a:ext cx="5334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20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001000" y="4604413"/>
            <a:ext cx="5334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15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34300" y="2707475"/>
            <a:ext cx="5334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31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37300" y="2766190"/>
            <a:ext cx="5334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19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410200" y="1446033"/>
            <a:ext cx="533400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13</a:t>
            </a:r>
            <a:endParaRPr lang="ru-RU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32700" y="5991050"/>
            <a:ext cx="1270000" cy="58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∑ = 220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+mj-lt"/>
              </a:rPr>
              <a:t>БАССЕЙНов</a:t>
            </a:r>
            <a:endParaRPr lang="ru-RU" sz="1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22800" y="283441"/>
            <a:ext cx="1282700" cy="58477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+mj-lt"/>
              </a:rPr>
              <a:t>Кол-во бассейнов</a:t>
            </a:r>
            <a:endParaRPr lang="ru-RU" sz="1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377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99279" y="282372"/>
            <a:ext cx="6374571" cy="579359"/>
          </a:xfrm>
        </p:spPr>
        <p:txBody>
          <a:bodyPr>
            <a:normAutofit/>
          </a:bodyPr>
          <a:lstStyle/>
          <a:p>
            <a:pPr marL="514350" indent="-514350"/>
            <a:r>
              <a:rPr lang="ru-RU" sz="2600" dirty="0" smtClean="0"/>
              <a:t>Определение Границ сезонов:</a:t>
            </a:r>
            <a:endParaRPr lang="ru-RU" sz="2600" dirty="0"/>
          </a:p>
        </p:txBody>
      </p:sp>
      <p:cxnSp>
        <p:nvCxnSpPr>
          <p:cNvPr id="18" name="Прямая соединительная линия 17"/>
          <p:cNvCxnSpPr>
            <a:stCxn id="7" idx="1"/>
          </p:cNvCxnSpPr>
          <p:nvPr/>
        </p:nvCxnSpPr>
        <p:spPr>
          <a:xfrm>
            <a:off x="6906309" y="3234452"/>
            <a:ext cx="585303" cy="11238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99280" y="795436"/>
            <a:ext cx="6507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начало </a:t>
            </a:r>
            <a:r>
              <a:rPr lang="ru-RU" sz="1600" u="sng" dirty="0" smtClean="0">
                <a:latin typeface="+mj-lt"/>
              </a:rPr>
              <a:t>гидрологических</a:t>
            </a:r>
            <a:r>
              <a:rPr lang="ru-RU" sz="1600" dirty="0" smtClean="0">
                <a:latin typeface="+mj-lt"/>
              </a:rPr>
              <a:t> «весны»</a:t>
            </a:r>
            <a:r>
              <a:rPr lang="en-US" sz="1600" dirty="0" smtClean="0">
                <a:latin typeface="+mj-lt"/>
              </a:rPr>
              <a:t>, </a:t>
            </a:r>
            <a:r>
              <a:rPr lang="ru-RU" sz="1600" dirty="0" smtClean="0">
                <a:latin typeface="+mj-lt"/>
              </a:rPr>
              <a:t>«лето-осени»</a:t>
            </a:r>
            <a:r>
              <a:rPr lang="en-US" sz="1600" dirty="0" smtClean="0">
                <a:latin typeface="+mj-lt"/>
              </a:rPr>
              <a:t>, </a:t>
            </a:r>
            <a:r>
              <a:rPr lang="ru-RU" sz="1600" dirty="0" smtClean="0">
                <a:latin typeface="+mj-lt"/>
              </a:rPr>
              <a:t>«зимы»</a:t>
            </a:r>
            <a:endParaRPr lang="ru-RU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6309" y="2695843"/>
            <a:ext cx="1894511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</a:rPr>
              <a:t>На примере бассейна </a:t>
            </a:r>
          </a:p>
          <a:p>
            <a:pPr algn="ctr"/>
            <a:r>
              <a:rPr lang="ru-RU" sz="1600" dirty="0">
                <a:solidFill>
                  <a:srgbClr val="FF0000"/>
                </a:solidFill>
              </a:rPr>
              <a:t>Дон – Задонск  (</a:t>
            </a:r>
            <a:r>
              <a:rPr lang="en-US" sz="1600" dirty="0">
                <a:solidFill>
                  <a:srgbClr val="FF0000"/>
                </a:solidFill>
              </a:rPr>
              <a:t>F = 31</a:t>
            </a:r>
            <a:r>
              <a:rPr lang="ru-RU" sz="1600" dirty="0">
                <a:solidFill>
                  <a:srgbClr val="FF0000"/>
                </a:solidFill>
              </a:rPr>
              <a:t> 100 км</a:t>
            </a:r>
            <a:r>
              <a:rPr lang="ru-RU" sz="1600" baseline="30000" dirty="0">
                <a:solidFill>
                  <a:srgbClr val="FF0000"/>
                </a:solidFill>
              </a:rPr>
              <a:t>2</a:t>
            </a:r>
            <a:r>
              <a:rPr lang="ru-RU" sz="1600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6242568"/>
              </p:ext>
            </p:extLst>
          </p:nvPr>
        </p:nvGraphicFramePr>
        <p:xfrm>
          <a:off x="131973" y="2585973"/>
          <a:ext cx="2612943" cy="4135236"/>
        </p:xfrm>
        <a:graphic>
          <a:graphicData uri="http://schemas.openxmlformats.org/drawingml/2006/table">
            <a:tbl>
              <a:tblPr/>
              <a:tblGrid>
                <a:gridCol w="206139"/>
                <a:gridCol w="200567"/>
                <a:gridCol w="200567"/>
                <a:gridCol w="200567"/>
                <a:gridCol w="200567"/>
                <a:gridCol w="200567"/>
                <a:gridCol w="200567"/>
                <a:gridCol w="200567"/>
                <a:gridCol w="200567"/>
                <a:gridCol w="200567"/>
                <a:gridCol w="200567"/>
                <a:gridCol w="200567"/>
                <a:gridCol w="200567"/>
              </a:tblGrid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1978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65,2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69,1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478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288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89,7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98,8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87,7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82,8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83,4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88,2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70,4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1979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73,8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21,9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269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1110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86,2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88,8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85,9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86,8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82,3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65,1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70,4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1980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59,1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60,9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678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97,1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1981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164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487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372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93,8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92,1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96,2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96,9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95,5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1982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96,5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239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232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143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99,3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1983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169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439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210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99,7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99,1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1984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95,2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96,3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211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88,2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88,4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88,5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83,9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83,1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86,9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83,4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1985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71,7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75,4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85,7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739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88,1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98,4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80,6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79,9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83,1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79,6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79,2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1986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664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447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71,4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66,6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67,9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69,8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85,1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1987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73,5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66,1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67,9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390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84,8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73,6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74,3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74,3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66,2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53,7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1988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65,8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57,7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308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325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85,2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77,9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74,5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70,1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72,6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70,8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75,5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75,6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1989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65,5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71,6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77,9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69,1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66,3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55,2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65,8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59,7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67,3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99,9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1990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73,9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189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81,1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85,2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72,4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77,1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87,1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98,6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87,6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1991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85,5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268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93,6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84,1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78,2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80,4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83,3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88,2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72,7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1992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78,4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89,6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84,6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72,9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75,7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69,2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72,6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99,8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92,1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1993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88,1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481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176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96,5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92,3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85,6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92,3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90,7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80,2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1994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219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958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89,9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80,8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77,2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81,2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72,6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93,3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1995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91,3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95,7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299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276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86,9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83,2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90,3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91,5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1996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89,2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98,7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657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91,8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85,5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76,9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82,7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81,5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84,7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78,4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1997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81,1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77,5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89,4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87,7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78,2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79,1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91,2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87,6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93,2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1998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285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172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99,2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95,9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98,7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1999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251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334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143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98,5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92,5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81,8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147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421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99,5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140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95,5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225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168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94,6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93,9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89,4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179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88,6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84,8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97,5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95,8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78,9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80,8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99,2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689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85,6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83,3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89,1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94,9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91,3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84,6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80,7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82,9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77,4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173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93,1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93,9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84,7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514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99,8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109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2006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87,8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76,8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91,7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643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162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140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152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158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165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2007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146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140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303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177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124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121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133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117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2008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168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301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138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127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113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128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112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116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2009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106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145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258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116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2010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71,3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69,2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330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289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85,2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77,1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78,2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85,7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92,2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89,4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2011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90,9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87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158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102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109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107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133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2012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116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146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762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130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129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113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113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98,4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2013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107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88,8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655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67,3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50,9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52,3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53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56,7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57,2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64,1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2014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84,5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153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105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90,5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86,1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87,7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78,5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76,5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76,2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74,6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72,1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2015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77,3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84,4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214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94,3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83,1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62,4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66,1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57,7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53,6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56,7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62,4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79,4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start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21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4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end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7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9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31%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58%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11%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%</a:t>
                      </a:r>
                    </a:p>
                  </a:txBody>
                  <a:tcPr marL="7018" marR="7018" marT="701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19%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56%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25%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7018" marR="7018" marT="701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Изображение 14" descr="Macintosh HD:Users:Tata:Desktop:Снимок экрана 2017-10-09 в 12.50.46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2" t="696" r="699" b="96563"/>
          <a:stretch/>
        </p:blipFill>
        <p:spPr bwMode="auto">
          <a:xfrm>
            <a:off x="131973" y="1349434"/>
            <a:ext cx="5257852" cy="152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Изображение 15" descr="Macintosh HD:Users:Tata:Desktop:Снимок экрана 2017-10-09 в 12.52.07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" r="907" b="96482"/>
          <a:stretch/>
        </p:blipFill>
        <p:spPr bwMode="auto">
          <a:xfrm>
            <a:off x="4616918" y="1349434"/>
            <a:ext cx="4436064" cy="15229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7197172" y="364516"/>
            <a:ext cx="1603648" cy="3693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+mj-lt"/>
              </a:rPr>
              <a:t>1946 – 1977</a:t>
            </a:r>
            <a:endParaRPr lang="ru-RU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97172" y="861731"/>
            <a:ext cx="1603648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+mj-lt"/>
              </a:rPr>
              <a:t>1978 – 2015</a:t>
            </a:r>
            <a:endParaRPr lang="ru-RU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1973" y="2585973"/>
            <a:ext cx="2612942" cy="413523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73779"/>
                </a:solidFill>
              </a:ln>
              <a:noFill/>
            </a:endParaRPr>
          </a:p>
        </p:txBody>
      </p:sp>
      <p:pic>
        <p:nvPicPr>
          <p:cNvPr id="13" name="Изображение 12" descr="Macintosh HD:Users:Tata:Desktop:Снимок экрана 2017-10-09 в 12.50.46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2" t="46744" r="699" b="30981"/>
          <a:stretch/>
        </p:blipFill>
        <p:spPr bwMode="auto">
          <a:xfrm>
            <a:off x="131973" y="1501726"/>
            <a:ext cx="4521304" cy="106469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  <p:pic>
        <p:nvPicPr>
          <p:cNvPr id="14" name="Изображение 13" descr="Macintosh HD:Users:Tata:Desktop:Снимок экрана 2017-10-09 в 12.52.07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5" t="46449" r="864" b="30816"/>
          <a:stretch/>
        </p:blipFill>
        <p:spPr bwMode="auto">
          <a:xfrm>
            <a:off x="4616918" y="1501726"/>
            <a:ext cx="4436065" cy="106469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  <p:cxnSp>
        <p:nvCxnSpPr>
          <p:cNvPr id="10" name="Прямая соединительная линия 9"/>
          <p:cNvCxnSpPr>
            <a:stCxn id="7" idx="1"/>
          </p:cNvCxnSpPr>
          <p:nvPr/>
        </p:nvCxnSpPr>
        <p:spPr>
          <a:xfrm flipH="1">
            <a:off x="5674319" y="3234452"/>
            <a:ext cx="1231990" cy="292606"/>
          </a:xfrm>
          <a:prstGeom prst="line">
            <a:avLst/>
          </a:prstGeom>
          <a:ln>
            <a:solidFill>
              <a:srgbClr val="0737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7" idx="1"/>
          </p:cNvCxnSpPr>
          <p:nvPr/>
        </p:nvCxnSpPr>
        <p:spPr>
          <a:xfrm flipH="1">
            <a:off x="5678139" y="3234452"/>
            <a:ext cx="1228170" cy="13635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5" idx="3"/>
            <a:endCxn id="19" idx="1"/>
          </p:cNvCxnSpPr>
          <p:nvPr/>
        </p:nvCxnSpPr>
        <p:spPr>
          <a:xfrm flipV="1">
            <a:off x="6807200" y="549182"/>
            <a:ext cx="389972" cy="4155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5" idx="3"/>
            <a:endCxn id="20" idx="1"/>
          </p:cNvCxnSpPr>
          <p:nvPr/>
        </p:nvCxnSpPr>
        <p:spPr>
          <a:xfrm>
            <a:off x="6807200" y="964713"/>
            <a:ext cx="389972" cy="816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4616918" y="1501726"/>
            <a:ext cx="640882" cy="454074"/>
          </a:xfrm>
          <a:prstGeom prst="rect">
            <a:avLst/>
          </a:prstGeom>
          <a:solidFill>
            <a:srgbClr val="63A0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616918" y="2112351"/>
            <a:ext cx="640882" cy="165182"/>
          </a:xfrm>
          <a:prstGeom prst="rect">
            <a:avLst/>
          </a:prstGeom>
          <a:solidFill>
            <a:srgbClr val="63A0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4616918" y="2277533"/>
            <a:ext cx="640882" cy="165182"/>
          </a:xfrm>
          <a:prstGeom prst="rect">
            <a:avLst/>
          </a:prstGeom>
          <a:solidFill>
            <a:srgbClr val="63A0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616918" y="2442715"/>
            <a:ext cx="266232" cy="123710"/>
          </a:xfrm>
          <a:prstGeom prst="rect">
            <a:avLst/>
          </a:prstGeom>
          <a:solidFill>
            <a:srgbClr val="63A0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616918" y="1955800"/>
            <a:ext cx="266232" cy="143258"/>
          </a:xfrm>
          <a:prstGeom prst="rect">
            <a:avLst/>
          </a:prstGeom>
          <a:solidFill>
            <a:srgbClr val="63A0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5257800" y="1501726"/>
            <a:ext cx="1117600" cy="454074"/>
          </a:xfrm>
          <a:prstGeom prst="rect">
            <a:avLst/>
          </a:prstGeom>
          <a:solidFill>
            <a:srgbClr val="FBE4D0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149382" y="2112351"/>
            <a:ext cx="1226018" cy="165182"/>
          </a:xfrm>
          <a:prstGeom prst="rect">
            <a:avLst/>
          </a:prstGeom>
          <a:solidFill>
            <a:srgbClr val="FBE4D0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149382" y="2277533"/>
            <a:ext cx="1524468" cy="165182"/>
          </a:xfrm>
          <a:prstGeom prst="rect">
            <a:avLst/>
          </a:prstGeom>
          <a:solidFill>
            <a:srgbClr val="FBE4D0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883150" y="2442715"/>
            <a:ext cx="1117600" cy="123710"/>
          </a:xfrm>
          <a:prstGeom prst="rect">
            <a:avLst/>
          </a:prstGeom>
          <a:solidFill>
            <a:srgbClr val="FBE4D0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4883150" y="1955799"/>
            <a:ext cx="1117600" cy="143259"/>
          </a:xfrm>
          <a:prstGeom prst="rect">
            <a:avLst/>
          </a:prstGeom>
          <a:solidFill>
            <a:srgbClr val="FBE4D0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6375400" y="1501726"/>
            <a:ext cx="2228850" cy="454074"/>
          </a:xfrm>
          <a:prstGeom prst="rect">
            <a:avLst/>
          </a:prstGeom>
          <a:solidFill>
            <a:srgbClr val="E6EFD7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6375400" y="2112351"/>
            <a:ext cx="2228850" cy="165182"/>
          </a:xfrm>
          <a:prstGeom prst="rect">
            <a:avLst/>
          </a:prstGeom>
          <a:solidFill>
            <a:srgbClr val="E6EFD7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375400" y="2277533"/>
            <a:ext cx="2228850" cy="165182"/>
          </a:xfrm>
          <a:prstGeom prst="rect">
            <a:avLst/>
          </a:prstGeom>
          <a:solidFill>
            <a:srgbClr val="E6EFD7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000750" y="2442715"/>
            <a:ext cx="2603500" cy="123710"/>
          </a:xfrm>
          <a:prstGeom prst="rect">
            <a:avLst/>
          </a:prstGeom>
          <a:solidFill>
            <a:srgbClr val="E6EFD7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6000750" y="1955800"/>
            <a:ext cx="2603500" cy="143258"/>
          </a:xfrm>
          <a:prstGeom prst="rect">
            <a:avLst/>
          </a:prstGeom>
          <a:solidFill>
            <a:srgbClr val="E6EFD7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8604249" y="1501725"/>
            <a:ext cx="448733" cy="454074"/>
          </a:xfrm>
          <a:prstGeom prst="rect">
            <a:avLst/>
          </a:prstGeom>
          <a:solidFill>
            <a:srgbClr val="63A0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8604249" y="1955800"/>
            <a:ext cx="448734" cy="143258"/>
          </a:xfrm>
          <a:prstGeom prst="rect">
            <a:avLst/>
          </a:prstGeom>
          <a:solidFill>
            <a:srgbClr val="63A0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8604249" y="2105559"/>
            <a:ext cx="448734" cy="165182"/>
          </a:xfrm>
          <a:prstGeom prst="rect">
            <a:avLst/>
          </a:prstGeom>
          <a:solidFill>
            <a:srgbClr val="63A0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604249" y="2289558"/>
            <a:ext cx="448734" cy="143258"/>
          </a:xfrm>
          <a:prstGeom prst="rect">
            <a:avLst/>
          </a:prstGeom>
          <a:solidFill>
            <a:srgbClr val="63A0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8604249" y="2439607"/>
            <a:ext cx="447409" cy="133609"/>
          </a:xfrm>
          <a:prstGeom prst="rect">
            <a:avLst/>
          </a:prstGeom>
          <a:solidFill>
            <a:srgbClr val="63A0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5227289" y="1087824"/>
            <a:ext cx="266232" cy="143258"/>
          </a:xfrm>
          <a:prstGeom prst="rect">
            <a:avLst/>
          </a:prstGeom>
          <a:solidFill>
            <a:srgbClr val="63A0F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3072523" y="1099687"/>
            <a:ext cx="304800" cy="143258"/>
          </a:xfrm>
          <a:prstGeom prst="rect">
            <a:avLst/>
          </a:prstGeom>
          <a:solidFill>
            <a:srgbClr val="FBE4D0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4094945" y="1099706"/>
            <a:ext cx="266232" cy="143239"/>
          </a:xfrm>
          <a:prstGeom prst="rect">
            <a:avLst/>
          </a:prstGeom>
          <a:solidFill>
            <a:srgbClr val="E6EFD7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182773" y="1520834"/>
            <a:ext cx="960227" cy="58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Сев, Донец</a:t>
            </a:r>
            <a:endParaRPr lang="ru-RU" sz="1600" dirty="0"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9280" y="2187808"/>
            <a:ext cx="79292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Дон</a:t>
            </a:r>
            <a:endParaRPr lang="ru-RU" sz="1600" dirty="0">
              <a:latin typeface="+mj-lt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131973" y="1349434"/>
            <a:ext cx="4484945" cy="1522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596900" y="1274433"/>
            <a:ext cx="357377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200" dirty="0" smtClean="0">
                <a:latin typeface="+mj-lt"/>
              </a:rPr>
              <a:t>По «Ресурсам поверхностных вод» до 1977 года</a:t>
            </a:r>
            <a:endParaRPr lang="ru-RU" sz="1200" dirty="0"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884997" y="795954"/>
            <a:ext cx="13198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j-lt"/>
              </a:rPr>
              <a:t>д</a:t>
            </a:r>
            <a:r>
              <a:rPr lang="ru-RU" sz="1600" dirty="0" smtClean="0">
                <a:latin typeface="+mj-lt"/>
              </a:rPr>
              <a:t>ля 2-х периодов</a:t>
            </a:r>
            <a:endParaRPr lang="ru-RU" sz="1600" dirty="0">
              <a:latin typeface="+mj-lt"/>
            </a:endParaRPr>
          </a:p>
        </p:txBody>
      </p:sp>
      <p:graphicFrame>
        <p:nvGraphicFramePr>
          <p:cNvPr id="59" name="Диаграмма 58"/>
          <p:cNvGraphicFramePr/>
          <p:nvPr>
            <p:extLst>
              <p:ext uri="{D42A27DB-BD31-4B8C-83A1-F6EECF244321}">
                <p14:modId xmlns:p14="http://schemas.microsoft.com/office/powerpoint/2010/main" xmlns="" val="3171021238"/>
              </p:ext>
            </p:extLst>
          </p:nvPr>
        </p:nvGraphicFramePr>
        <p:xfrm>
          <a:off x="5954848" y="4358273"/>
          <a:ext cx="3073529" cy="1962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0" name="Диаграмма 59"/>
          <p:cNvGraphicFramePr/>
          <p:nvPr>
            <p:extLst>
              <p:ext uri="{D42A27DB-BD31-4B8C-83A1-F6EECF244321}">
                <p14:modId xmlns:p14="http://schemas.microsoft.com/office/powerpoint/2010/main" xmlns="" val="3196449246"/>
              </p:ext>
            </p:extLst>
          </p:nvPr>
        </p:nvGraphicFramePr>
        <p:xfrm>
          <a:off x="2903603" y="2695843"/>
          <a:ext cx="2770716" cy="1662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2907423" y="4351821"/>
            <a:ext cx="2770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Г</a:t>
            </a:r>
            <a:r>
              <a:rPr lang="ru-RU" sz="1000" dirty="0" smtClean="0"/>
              <a:t>идрограф </a:t>
            </a:r>
            <a:r>
              <a:rPr lang="ru-RU" sz="1000" dirty="0"/>
              <a:t>за </a:t>
            </a:r>
            <a:r>
              <a:rPr lang="ru-RU" sz="1000" dirty="0" smtClean="0"/>
              <a:t>1978 </a:t>
            </a:r>
            <a:r>
              <a:rPr lang="ru-RU" sz="1000" dirty="0"/>
              <a:t>год</a:t>
            </a:r>
          </a:p>
        </p:txBody>
      </p:sp>
      <p:graphicFrame>
        <p:nvGraphicFramePr>
          <p:cNvPr id="62" name="Диаграмма 61"/>
          <p:cNvGraphicFramePr/>
          <p:nvPr>
            <p:extLst>
              <p:ext uri="{D42A27DB-BD31-4B8C-83A1-F6EECF244321}">
                <p14:modId xmlns:p14="http://schemas.microsoft.com/office/powerpoint/2010/main" xmlns="" val="1647452794"/>
              </p:ext>
            </p:extLst>
          </p:nvPr>
        </p:nvGraphicFramePr>
        <p:xfrm>
          <a:off x="2903603" y="4598041"/>
          <a:ext cx="2774536" cy="1723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3" name="TextBox 62"/>
          <p:cNvSpPr txBox="1"/>
          <p:nvPr/>
        </p:nvSpPr>
        <p:spPr>
          <a:xfrm>
            <a:off x="2903603" y="6321099"/>
            <a:ext cx="277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Частоты попадания на различные месяцы</a:t>
            </a:r>
            <a:r>
              <a:rPr lang="ru-RU" sz="1000" dirty="0"/>
              <a:t> </a:t>
            </a:r>
            <a:r>
              <a:rPr lang="ru-RU" sz="1000" dirty="0" smtClean="0"/>
              <a:t>начала: «весны» и «лето-осени» </a:t>
            </a:r>
            <a:endParaRPr lang="ru-RU" sz="1000" dirty="0"/>
          </a:p>
        </p:txBody>
      </p:sp>
      <p:sp>
        <p:nvSpPr>
          <p:cNvPr id="64" name="TextBox 63"/>
          <p:cNvSpPr txBox="1"/>
          <p:nvPr/>
        </p:nvSpPr>
        <p:spPr>
          <a:xfrm>
            <a:off x="5954847" y="6329447"/>
            <a:ext cx="3073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Среднемноголетние гидрографы за периоды до и после 1978 года</a:t>
            </a:r>
            <a:endParaRPr lang="ru-RU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8255764" y="4903764"/>
            <a:ext cx="6720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ru-RU" sz="1200" dirty="0" smtClean="0">
                <a:latin typeface="+mj-lt"/>
              </a:rPr>
              <a:t>после</a:t>
            </a:r>
            <a:r>
              <a:rPr lang="en-US" sz="1200" dirty="0" smtClean="0">
                <a:latin typeface="+mj-lt"/>
              </a:rPr>
              <a:t> </a:t>
            </a:r>
          </a:p>
          <a:p>
            <a:r>
              <a:rPr lang="en-US" sz="1200" dirty="0" smtClean="0">
                <a:latin typeface="+mj-lt"/>
              </a:rPr>
              <a:t>19</a:t>
            </a:r>
            <a:r>
              <a:rPr lang="ru-RU" sz="1200" dirty="0" smtClean="0">
                <a:latin typeface="+mj-lt"/>
              </a:rPr>
              <a:t>77</a:t>
            </a:r>
            <a:endParaRPr lang="ru-RU" sz="12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67699" y="4521841"/>
            <a:ext cx="6731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+mj-lt"/>
              </a:rPr>
              <a:t>д</a:t>
            </a:r>
            <a:r>
              <a:rPr lang="ru-RU" sz="1200" dirty="0" smtClean="0">
                <a:latin typeface="+mj-lt"/>
              </a:rPr>
              <a:t>о</a:t>
            </a:r>
            <a:r>
              <a:rPr lang="en-US" sz="1200" dirty="0" smtClean="0">
                <a:latin typeface="+mj-lt"/>
              </a:rPr>
              <a:t> 197</a:t>
            </a:r>
            <a:r>
              <a:rPr lang="ru-RU" sz="1200" dirty="0" smtClean="0">
                <a:latin typeface="+mj-lt"/>
              </a:rPr>
              <a:t>8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6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yk\Documents\гранты\РФФИ-РГО\карты\30_10\map2_summerfallCurr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2292" y="1246363"/>
            <a:ext cx="3967373" cy="5611637"/>
          </a:xfrm>
          <a:prstGeom prst="rect">
            <a:avLst/>
          </a:prstGeom>
          <a:noFill/>
        </p:spPr>
      </p:pic>
      <p:pic>
        <p:nvPicPr>
          <p:cNvPr id="6" name="Изображение 5" descr="Гифка с Gifius.ru (5)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941" y="1246362"/>
            <a:ext cx="3962062" cy="5611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942" y="862978"/>
            <a:ext cx="87077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Изменение границ </a:t>
            </a:r>
            <a:r>
              <a:rPr lang="ru-RU" sz="1600" dirty="0" smtClean="0"/>
              <a:t>наступления </a:t>
            </a:r>
            <a:r>
              <a:rPr lang="ru-RU" sz="1600" dirty="0" smtClean="0"/>
              <a:t>летне-осенней </a:t>
            </a:r>
            <a:r>
              <a:rPr lang="ru-RU" sz="1600" dirty="0" smtClean="0"/>
              <a:t>межени: 1946 </a:t>
            </a:r>
            <a:r>
              <a:rPr lang="ru-RU" sz="1600" dirty="0" smtClean="0"/>
              <a:t>– </a:t>
            </a:r>
            <a:r>
              <a:rPr lang="ru-RU" sz="1600" dirty="0" smtClean="0"/>
              <a:t>1977 и 1978 </a:t>
            </a:r>
            <a:r>
              <a:rPr lang="ru-RU" sz="1600" dirty="0" smtClean="0"/>
              <a:t>– 2015</a:t>
            </a:r>
          </a:p>
          <a:p>
            <a:pPr algn="just"/>
            <a:r>
              <a:rPr lang="ru-RU" sz="1600" dirty="0" smtClean="0"/>
              <a:t>Результат</a:t>
            </a:r>
            <a:r>
              <a:rPr lang="ru-RU" sz="1600" dirty="0" smtClean="0"/>
              <a:t>: смещение окончания гидрологического сезона «весна»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8941" y="493645"/>
            <a:ext cx="46933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ct val="0"/>
              </a:spcBef>
            </a:pPr>
            <a:r>
              <a:rPr lang="ru-RU" sz="26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Определение Границ сезонов:</a:t>
            </a:r>
          </a:p>
        </p:txBody>
      </p:sp>
    </p:spTree>
    <p:extLst>
      <p:ext uri="{BB962C8B-B14F-4D97-AF65-F5344CB8AC3E}">
        <p14:creationId xmlns:p14="http://schemas.microsoft.com/office/powerpoint/2010/main" xmlns="" val="7358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99280" y="320855"/>
            <a:ext cx="6769600" cy="579359"/>
          </a:xfrm>
        </p:spPr>
        <p:txBody>
          <a:bodyPr>
            <a:normAutofit fontScale="90000"/>
          </a:bodyPr>
          <a:lstStyle/>
          <a:p>
            <a:r>
              <a:rPr lang="ru-RU" sz="2600" u="sng" dirty="0" smtClean="0"/>
              <a:t>РЕЗУЛЬТАТЫ</a:t>
            </a:r>
            <a:r>
              <a:rPr lang="ru-RU" sz="2600" dirty="0"/>
              <a:t> </a:t>
            </a:r>
            <a:r>
              <a:rPr lang="en-US" sz="2600" dirty="0"/>
              <a:t>|</a:t>
            </a:r>
            <a:r>
              <a:rPr lang="en-US" sz="2600" dirty="0" smtClean="0"/>
              <a:t> </a:t>
            </a:r>
            <a:r>
              <a:rPr lang="ru-RU" sz="2600" dirty="0"/>
              <a:t>СМЕЩЕНИЕ ГРАНИЦ ГИДРОЛОГИЧЕСКИХ СЕЗОНОВ: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338" y="914307"/>
            <a:ext cx="656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</a:t>
            </a:r>
            <a:r>
              <a:rPr lang="ru-RU" dirty="0" smtClean="0"/>
              <a:t>ачало </a:t>
            </a:r>
            <a:r>
              <a:rPr lang="ru-RU" u="sng" dirty="0" smtClean="0"/>
              <a:t>гидрологических</a:t>
            </a:r>
            <a:r>
              <a:rPr lang="ru-RU" dirty="0" smtClean="0"/>
              <a:t> «весны», «лето-осени»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197172" y="364516"/>
            <a:ext cx="1603648" cy="369332"/>
          </a:xfrm>
          <a:prstGeom prst="rect">
            <a:avLst/>
          </a:prstGeom>
          <a:solidFill>
            <a:schemeClr val="accent3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1946 – 1977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97172" y="861731"/>
            <a:ext cx="1603648" cy="369332"/>
          </a:xfrm>
          <a:prstGeom prst="rect">
            <a:avLst/>
          </a:prstGeom>
          <a:solidFill>
            <a:schemeClr val="accent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1978 – 2015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xmlns="" val="946102796"/>
              </p:ext>
            </p:extLst>
          </p:nvPr>
        </p:nvGraphicFramePr>
        <p:xfrm>
          <a:off x="299280" y="1708302"/>
          <a:ext cx="3504823" cy="2144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9281" y="3831355"/>
            <a:ext cx="3504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Балтийский БО: </a:t>
            </a:r>
            <a:r>
              <a:rPr lang="ru-RU" sz="1200" dirty="0" smtClean="0"/>
              <a:t>р. Великая – с. Пятоново</a:t>
            </a:r>
            <a:endParaRPr lang="ru-RU" sz="1200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5593861"/>
              </p:ext>
            </p:extLst>
          </p:nvPr>
        </p:nvGraphicFramePr>
        <p:xfrm>
          <a:off x="2162539" y="1576399"/>
          <a:ext cx="1653047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1047"/>
                <a:gridCol w="762000"/>
              </a:tblGrid>
              <a:tr h="44636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апрель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</a:rPr>
                        <a:t> - июнь</a:t>
                      </a:r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март - июнь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00338" y="1207067"/>
            <a:ext cx="656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</a:t>
            </a:r>
            <a:r>
              <a:rPr lang="ru-RU" dirty="0" smtClean="0"/>
              <a:t>зменение продолжительности «весны»</a:t>
            </a:r>
            <a:endParaRPr lang="ru-RU" dirty="0"/>
          </a:p>
        </p:txBody>
      </p:sp>
      <p:sp>
        <p:nvSpPr>
          <p:cNvPr id="28" name="Двойная стрелка влево/вправо 27"/>
          <p:cNvSpPr/>
          <p:nvPr/>
        </p:nvSpPr>
        <p:spPr>
          <a:xfrm>
            <a:off x="500338" y="1231063"/>
            <a:ext cx="595790" cy="345336"/>
          </a:xfrm>
          <a:prstGeom prst="left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4361271" y="1708302"/>
            <a:ext cx="4439549" cy="20621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u="sng" dirty="0"/>
              <a:t>Диаграммы</a:t>
            </a:r>
            <a:r>
              <a:rPr lang="ru-RU" sz="1600" dirty="0"/>
              <a:t>: </a:t>
            </a:r>
            <a:r>
              <a:rPr lang="ru-RU" sz="1600" dirty="0" smtClean="0"/>
              <a:t>частот</a:t>
            </a:r>
            <a:r>
              <a:rPr lang="ru-RU" sz="1600" dirty="0"/>
              <a:t>ы</a:t>
            </a:r>
            <a:r>
              <a:rPr lang="ru-RU" sz="1600" dirty="0" smtClean="0"/>
              <a:t> </a:t>
            </a:r>
            <a:r>
              <a:rPr lang="ru-RU" sz="1600" dirty="0"/>
              <a:t>попадания </a:t>
            </a:r>
            <a:r>
              <a:rPr lang="ru-RU" sz="1600" dirty="0" smtClean="0"/>
              <a:t>на </a:t>
            </a:r>
            <a:r>
              <a:rPr lang="ru-RU" sz="1600" dirty="0"/>
              <a:t>различные месяцы </a:t>
            </a:r>
            <a:r>
              <a:rPr lang="ru-RU" sz="1600" dirty="0" smtClean="0"/>
              <a:t>начала:</a:t>
            </a:r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  <a:p>
            <a:pPr algn="just"/>
            <a:endParaRPr lang="ru-RU" sz="1600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xmlns="" val="3289032041"/>
              </p:ext>
            </p:extLst>
          </p:nvPr>
        </p:nvGraphicFramePr>
        <p:xfrm>
          <a:off x="299281" y="4334897"/>
          <a:ext cx="3516305" cy="2091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9281" y="6436941"/>
            <a:ext cx="3516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Окский БО (запад): </a:t>
            </a:r>
            <a:r>
              <a:rPr lang="ru-RU" sz="1200" dirty="0" smtClean="0"/>
              <a:t>р. Ока – г. Белев</a:t>
            </a:r>
            <a:endParaRPr lang="ru-RU" sz="1200" dirty="0"/>
          </a:p>
        </p:txBody>
      </p:sp>
      <p:pic>
        <p:nvPicPr>
          <p:cNvPr id="3" name="Изображение 2" descr="Снимок экрана 2017-12-15 в 2.44.2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5260" y="2327006"/>
            <a:ext cx="688466" cy="13769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92108" y="2503532"/>
            <a:ext cx="91939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«весны»</a:t>
            </a:r>
            <a:endParaRPr lang="ru-RU" sz="1400" dirty="0"/>
          </a:p>
        </p:txBody>
      </p:sp>
      <p:sp>
        <p:nvSpPr>
          <p:cNvPr id="6" name="Закрывающая фигурная скобка 5"/>
          <p:cNvSpPr/>
          <p:nvPr/>
        </p:nvSpPr>
        <p:spPr>
          <a:xfrm>
            <a:off x="7542619" y="2445805"/>
            <a:ext cx="141107" cy="44681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крывающая фигурная скобка 6"/>
          <p:cNvSpPr/>
          <p:nvPr/>
        </p:nvSpPr>
        <p:spPr>
          <a:xfrm>
            <a:off x="7542619" y="3092509"/>
            <a:ext cx="141107" cy="45857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792108" y="3092509"/>
            <a:ext cx="91939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«лето-осени»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642989" y="2339739"/>
            <a:ext cx="1352271" cy="1275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300" dirty="0"/>
              <a:t>д</a:t>
            </a:r>
            <a:r>
              <a:rPr lang="ru-RU" sz="1300" dirty="0" smtClean="0"/>
              <a:t>о 1977</a:t>
            </a:r>
          </a:p>
          <a:p>
            <a:pPr algn="r">
              <a:lnSpc>
                <a:spcPct val="150000"/>
              </a:lnSpc>
            </a:pPr>
            <a:r>
              <a:rPr lang="ru-RU" sz="1300" dirty="0"/>
              <a:t>п</a:t>
            </a:r>
            <a:r>
              <a:rPr lang="ru-RU" sz="1300" dirty="0" smtClean="0"/>
              <a:t>осле 1978</a:t>
            </a:r>
          </a:p>
          <a:p>
            <a:pPr algn="r">
              <a:lnSpc>
                <a:spcPct val="150000"/>
              </a:lnSpc>
            </a:pPr>
            <a:r>
              <a:rPr lang="ru-RU" sz="1300" dirty="0"/>
              <a:t>д</a:t>
            </a:r>
            <a:r>
              <a:rPr lang="ru-RU" sz="1300" dirty="0" smtClean="0"/>
              <a:t>о 1977</a:t>
            </a:r>
          </a:p>
          <a:p>
            <a:pPr algn="r">
              <a:lnSpc>
                <a:spcPct val="150000"/>
              </a:lnSpc>
            </a:pPr>
            <a:r>
              <a:rPr lang="ru-RU" sz="1300" dirty="0"/>
              <a:t>п</a:t>
            </a:r>
            <a:r>
              <a:rPr lang="ru-RU" sz="1300" dirty="0" smtClean="0"/>
              <a:t>осле 1978</a:t>
            </a:r>
            <a:endParaRPr lang="ru-RU" sz="1300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2145087"/>
              </p:ext>
            </p:extLst>
          </p:nvPr>
        </p:nvGraphicFramePr>
        <p:xfrm>
          <a:off x="2162539" y="4175428"/>
          <a:ext cx="1653047" cy="51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1047"/>
                <a:gridCol w="762000"/>
              </a:tblGrid>
              <a:tr h="446369"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</a:rPr>
                        <a:t>март - май</a:t>
                      </a:r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март - май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361271" y="3941871"/>
            <a:ext cx="4439549" cy="28007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Некоторые выводы:</a:t>
            </a:r>
          </a:p>
          <a:p>
            <a:pPr marL="285750" indent="-285750" algn="just">
              <a:buFont typeface="Arial"/>
              <a:buChar char="•"/>
            </a:pPr>
            <a:r>
              <a:rPr lang="ru-RU" sz="1600" dirty="0"/>
              <a:t>И</a:t>
            </a:r>
            <a:r>
              <a:rPr lang="ru-RU" sz="1600" dirty="0" smtClean="0"/>
              <a:t>зменения </a:t>
            </a:r>
            <a:r>
              <a:rPr lang="ru-RU" sz="1600" u="sng" dirty="0" smtClean="0"/>
              <a:t>в сроках продолжительности «весны»</a:t>
            </a:r>
            <a:r>
              <a:rPr lang="ru-RU" sz="1600" dirty="0"/>
              <a:t> </a:t>
            </a:r>
            <a:r>
              <a:rPr lang="ru-RU" sz="1600" dirty="0" smtClean="0"/>
              <a:t>наиболее </a:t>
            </a:r>
            <a:r>
              <a:rPr lang="ru-RU" sz="1600" dirty="0"/>
              <a:t>сильны </a:t>
            </a:r>
            <a:r>
              <a:rPr lang="ru-RU" sz="1600" dirty="0" smtClean="0"/>
              <a:t>на С-З (Балтийский, Верхне-Волжский БО)</a:t>
            </a:r>
          </a:p>
          <a:p>
            <a:pPr marL="285750" indent="-285750" algn="just">
              <a:buFont typeface="Arial"/>
              <a:buChar char="•"/>
            </a:pPr>
            <a:r>
              <a:rPr lang="ru-RU" sz="1600" dirty="0" smtClean="0"/>
              <a:t>Изменения </a:t>
            </a:r>
            <a:r>
              <a:rPr lang="ru-RU" sz="1600" u="sng" dirty="0" smtClean="0"/>
              <a:t>в разбросе частот наступления «весны»</a:t>
            </a:r>
            <a:r>
              <a:rPr lang="ru-RU" sz="1600" dirty="0" smtClean="0"/>
              <a:t>  наиболее </a:t>
            </a:r>
            <a:r>
              <a:rPr lang="ru-RU" sz="1600" dirty="0"/>
              <a:t>заметны </a:t>
            </a:r>
            <a:r>
              <a:rPr lang="ru-RU" sz="1600" dirty="0" smtClean="0"/>
              <a:t>на  Ю-З (Ока, Дон)</a:t>
            </a:r>
            <a:r>
              <a:rPr lang="ru-RU" sz="1600" u="sng" dirty="0" smtClean="0"/>
              <a:t> </a:t>
            </a:r>
          </a:p>
          <a:p>
            <a:pPr marL="285750" indent="-285750" algn="just">
              <a:buFont typeface="Arial"/>
              <a:buChar char="•"/>
            </a:pPr>
            <a:r>
              <a:rPr lang="ru-RU" sz="1600" dirty="0"/>
              <a:t>Слабые </a:t>
            </a:r>
            <a:r>
              <a:rPr lang="ru-RU" sz="1600" dirty="0" smtClean="0"/>
              <a:t>изменения характерны для бассейнов Верхней Волги, Ю-В притоков Оки, Камы</a:t>
            </a:r>
            <a:endParaRPr lang="ru-RU" sz="1600" u="sng" dirty="0" smtClean="0"/>
          </a:p>
        </p:txBody>
      </p:sp>
    </p:spTree>
    <p:extLst>
      <p:ext uri="{BB962C8B-B14F-4D97-AF65-F5344CB8AC3E}">
        <p14:creationId xmlns:p14="http://schemas.microsoft.com/office/powerpoint/2010/main" xmlns="" val="293293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ea"/>
              <a:buAutoNum type="circleNumDbPlain" startAt="4"/>
            </a:pPr>
            <a:r>
              <a:rPr lang="ru-RU" dirty="0" smtClean="0"/>
              <a:t>Расчёт параметров</a:t>
            </a:r>
            <a:endParaRPr lang="ru-RU" dirty="0"/>
          </a:p>
        </p:txBody>
      </p:sp>
      <p:pic>
        <p:nvPicPr>
          <p:cNvPr id="6" name="Изображение 5" descr="до1978_ — копия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128" y="1670896"/>
            <a:ext cx="6318983" cy="3936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129" y="5607857"/>
            <a:ext cx="1351871" cy="5539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500" dirty="0" smtClean="0"/>
              <a:t>Слои стока, </a:t>
            </a:r>
            <a:br>
              <a:rPr lang="ru-RU" sz="1500" dirty="0" smtClean="0"/>
            </a:br>
            <a:r>
              <a:rPr lang="ru-RU" sz="1500" dirty="0" smtClean="0"/>
              <a:t>мм:</a:t>
            </a:r>
            <a:endParaRPr lang="ru-RU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299129" y="6182554"/>
            <a:ext cx="1351871" cy="5539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1500" dirty="0" smtClean="0"/>
              <a:t>Доли</a:t>
            </a:r>
          </a:p>
          <a:p>
            <a:pPr algn="r"/>
            <a:r>
              <a:rPr lang="ru-RU" sz="1500" dirty="0" smtClean="0"/>
              <a:t> стока:</a:t>
            </a:r>
            <a:endParaRPr lang="ru-RU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1763889" y="3512445"/>
            <a:ext cx="11430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5736C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«весна»</a:t>
            </a:r>
            <a:endParaRPr lang="ru-RU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4511" y="3512445"/>
            <a:ext cx="1865490" cy="369332"/>
          </a:xfrm>
          <a:prstGeom prst="rect">
            <a:avLst/>
          </a:prstGeom>
          <a:solidFill>
            <a:srgbClr val="FFFFFF"/>
          </a:solidFill>
          <a:ln>
            <a:solidFill>
              <a:srgbClr val="A2D678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«лето-осень»</a:t>
            </a:r>
            <a:endParaRPr lang="ru-RU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9955" y="3512445"/>
            <a:ext cx="1032934" cy="369332"/>
          </a:xfrm>
          <a:prstGeom prst="rect">
            <a:avLst/>
          </a:prstGeom>
          <a:solidFill>
            <a:srgbClr val="FFFFFF"/>
          </a:solidFill>
          <a:ln>
            <a:solidFill>
              <a:srgbClr val="649AE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ru-RU" dirty="0" smtClean="0">
                <a:latin typeface="+mj-lt"/>
              </a:rPr>
              <a:t>«зима»</a:t>
            </a:r>
            <a:endParaRPr lang="ru-RU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889" y="5792523"/>
            <a:ext cx="11430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5736C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YmmP</a:t>
            </a:r>
            <a:endParaRPr lang="ru-RU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4511" y="5792523"/>
            <a:ext cx="1865490" cy="369332"/>
          </a:xfrm>
          <a:prstGeom prst="rect">
            <a:avLst/>
          </a:prstGeom>
          <a:solidFill>
            <a:srgbClr val="FFFFFF"/>
          </a:solidFill>
          <a:ln>
            <a:solidFill>
              <a:srgbClr val="A2D678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YmmE-A</a:t>
            </a:r>
            <a:endParaRPr lang="ru-RU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29955" y="5792523"/>
            <a:ext cx="1032934" cy="369332"/>
          </a:xfrm>
          <a:prstGeom prst="rect">
            <a:avLst/>
          </a:prstGeom>
          <a:solidFill>
            <a:srgbClr val="FFFFFF"/>
          </a:solidFill>
          <a:ln>
            <a:solidFill>
              <a:srgbClr val="649AE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YmmH</a:t>
            </a:r>
            <a:endParaRPr lang="ru-RU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3889" y="6367220"/>
            <a:ext cx="11430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5736C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Dp</a:t>
            </a:r>
            <a:endParaRPr lang="ru-RU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4511" y="6367220"/>
            <a:ext cx="1865490" cy="369332"/>
          </a:xfrm>
          <a:prstGeom prst="rect">
            <a:avLst/>
          </a:prstGeom>
          <a:solidFill>
            <a:srgbClr val="FFFFFF"/>
          </a:solidFill>
          <a:ln>
            <a:solidFill>
              <a:srgbClr val="A2D678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De-a</a:t>
            </a:r>
            <a:endParaRPr lang="ru-RU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29955" y="6367220"/>
            <a:ext cx="1032934" cy="369332"/>
          </a:xfrm>
          <a:prstGeom prst="rect">
            <a:avLst/>
          </a:prstGeom>
          <a:solidFill>
            <a:srgbClr val="FFFFFF"/>
          </a:solidFill>
          <a:ln>
            <a:solidFill>
              <a:srgbClr val="649AE1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Dh</a:t>
            </a:r>
            <a:endParaRPr lang="ru-RU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22016" y="1656785"/>
            <a:ext cx="66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Q</a:t>
            </a:r>
            <a:r>
              <a:rPr lang="en-US" baseline="-25000" dirty="0" smtClean="0">
                <a:latin typeface="+mj-lt"/>
              </a:rPr>
              <a:t>max</a:t>
            </a:r>
            <a:endParaRPr lang="ru-RU" baseline="-25000" dirty="0">
              <a:latin typeface="+mj-lt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045815" y="4825570"/>
            <a:ext cx="254000" cy="2552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045815" y="5067894"/>
            <a:ext cx="66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N</a:t>
            </a:r>
            <a:r>
              <a:rPr lang="en-US" baseline="-25000" dirty="0" smtClean="0">
                <a:latin typeface="+mj-lt"/>
              </a:rPr>
              <a:t>max</a:t>
            </a:r>
            <a:endParaRPr lang="ru-RU" baseline="-25000" dirty="0">
              <a:latin typeface="+mj-lt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662748" y="4825570"/>
            <a:ext cx="254000" cy="2552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708104" y="5080792"/>
            <a:ext cx="66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N</a:t>
            </a:r>
            <a:r>
              <a:rPr lang="en-US" baseline="-25000" dirty="0" smtClean="0">
                <a:latin typeface="+mj-lt"/>
              </a:rPr>
              <a:t>min</a:t>
            </a:r>
            <a:endParaRPr lang="ru-RU" baseline="-25000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75591" y="4005538"/>
            <a:ext cx="66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Q</a:t>
            </a:r>
            <a:r>
              <a:rPr lang="en-US" baseline="-25000" dirty="0" smtClean="0">
                <a:latin typeface="+mj-lt"/>
              </a:rPr>
              <a:t>min</a:t>
            </a:r>
            <a:endParaRPr lang="ru-RU" baseline="-25000" dirty="0">
              <a:latin typeface="+mj-lt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550110" y="4005538"/>
            <a:ext cx="46205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031798" y="3820872"/>
            <a:ext cx="66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Q</a:t>
            </a:r>
            <a:r>
              <a:rPr lang="en-US" baseline="-25000" dirty="0" smtClean="0">
                <a:latin typeface="+mj-lt"/>
              </a:rPr>
              <a:t>y</a:t>
            </a:r>
            <a:endParaRPr lang="ru-RU" baseline="-25000" dirty="0">
              <a:latin typeface="+mj-lt"/>
            </a:endParaRPr>
          </a:p>
        </p:txBody>
      </p:sp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64135951"/>
              </p:ext>
            </p:extLst>
          </p:nvPr>
        </p:nvGraphicFramePr>
        <p:xfrm>
          <a:off x="6618111" y="1670896"/>
          <a:ext cx="2254259" cy="50546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7553"/>
                <a:gridCol w="836706"/>
              </a:tblGrid>
              <a:tr h="2976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500" b="1" i="1" dirty="0" smtClean="0">
                          <a:latin typeface="+mj-lt"/>
                          <a:cs typeface="Century Gothic (Основной текст)"/>
                        </a:rPr>
                        <a:t>Параметр</a:t>
                      </a: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500" b="1" i="1" dirty="0" smtClean="0">
                          <a:latin typeface="+mj-lt"/>
                          <a:cs typeface="Century Gothic (Основной текст)"/>
                        </a:rPr>
                        <a:t>Кол-во</a:t>
                      </a: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341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="0" i="0" dirty="0" smtClean="0">
                          <a:latin typeface="+mj-lt"/>
                          <a:cs typeface="Century Gothic (Основной текст)"/>
                        </a:rPr>
                        <a:t>Q</a:t>
                      </a:r>
                      <a:r>
                        <a:rPr lang="en-US" sz="1500" b="0" i="0" baseline="-25000" dirty="0" smtClean="0">
                          <a:latin typeface="+mj-lt"/>
                          <a:cs typeface="Century Gothic (Основной текст)"/>
                        </a:rPr>
                        <a:t>y</a:t>
                      </a: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, W</a:t>
                      </a:r>
                      <a:r>
                        <a:rPr lang="en-US" sz="1500" b="0" i="0" baseline="-25000" dirty="0" smtClean="0">
                          <a:latin typeface="+mj-lt"/>
                          <a:cs typeface="Century Gothic (Основной текст)"/>
                        </a:rPr>
                        <a:t>y</a:t>
                      </a: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, </a:t>
                      </a:r>
                      <a:b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</a:b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Q</a:t>
                      </a:r>
                      <a:r>
                        <a:rPr lang="en-US" sz="1500" b="0" i="0" baseline="-25000" dirty="0" smtClean="0">
                          <a:latin typeface="+mj-lt"/>
                          <a:cs typeface="Century Gothic (Основной текст)"/>
                        </a:rPr>
                        <a:t>max</a:t>
                      </a: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, Q</a:t>
                      </a:r>
                      <a:r>
                        <a:rPr lang="en-US" sz="1500" b="0" i="0" baseline="-25000" dirty="0" smtClean="0">
                          <a:latin typeface="+mj-lt"/>
                          <a:cs typeface="Century Gothic (Основной текст)"/>
                        </a:rPr>
                        <a:t>min</a:t>
                      </a:r>
                      <a:endParaRPr lang="ru-RU" sz="1500" b="0" i="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7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="0" i="0" dirty="0" smtClean="0">
                          <a:latin typeface="+mj-lt"/>
                          <a:cs typeface="Century Gothic (Основной текст)"/>
                        </a:rPr>
                        <a:t>4</a:t>
                      </a:r>
                      <a:endParaRPr lang="ru-RU" sz="1500" b="0" i="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D7D7"/>
                    </a:solidFill>
                  </a:tcPr>
                </a:tc>
              </a:tr>
              <a:tr h="4682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500" b="0" i="0" dirty="0" smtClean="0">
                          <a:latin typeface="+mj-lt"/>
                          <a:cs typeface="Century Gothic (Основной текст)"/>
                        </a:rPr>
                        <a:t>Слои стока, мм</a:t>
                      </a:r>
                      <a:endParaRPr lang="ru-RU" sz="1500" b="0" i="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500" b="0" i="0" dirty="0" smtClean="0">
                          <a:latin typeface="+mj-lt"/>
                          <a:cs typeface="Century Gothic (Основной текст)"/>
                        </a:rPr>
                        <a:t>3</a:t>
                      </a:r>
                      <a:endParaRPr lang="ru-RU" sz="1500" b="0" i="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  <a:tr h="47811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500" b="0" i="0" dirty="0" smtClean="0">
                          <a:latin typeface="+mj-lt"/>
                          <a:cs typeface="Century Gothic (Основной текст)"/>
                        </a:rPr>
                        <a:t>Доли</a:t>
                      </a: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 </a:t>
                      </a:r>
                      <a:r>
                        <a:rPr lang="ru-RU" sz="1500" b="0" i="0" baseline="0" dirty="0" smtClean="0">
                          <a:latin typeface="+mj-lt"/>
                          <a:cs typeface="Century Gothic (Основной текст)"/>
                        </a:rPr>
                        <a:t>стока</a:t>
                      </a:r>
                      <a:endParaRPr lang="ru-RU" sz="1500" b="0" i="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500" b="0" i="0" dirty="0" smtClean="0">
                          <a:latin typeface="+mj-lt"/>
                          <a:cs typeface="Century Gothic (Основной текст)"/>
                        </a:rPr>
                        <a:t>3</a:t>
                      </a:r>
                      <a:endParaRPr lang="en-US" sz="1500" b="0" i="0" dirty="0" smtClean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  <a:tr h="43329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="0" i="0" dirty="0" smtClean="0">
                          <a:latin typeface="+mj-lt"/>
                          <a:cs typeface="Century Gothic (Основной текст)"/>
                        </a:rPr>
                        <a:t>N</a:t>
                      </a:r>
                      <a:r>
                        <a:rPr lang="en-US" sz="1500" b="0" i="0" baseline="-25000" dirty="0" smtClean="0">
                          <a:latin typeface="+mj-lt"/>
                          <a:cs typeface="Century Gothic (Основной текст)"/>
                        </a:rPr>
                        <a:t>max</a:t>
                      </a: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 </a:t>
                      </a:r>
                      <a:r>
                        <a:rPr lang="ru-RU" sz="1500" b="0" i="0" baseline="0" dirty="0" smtClean="0">
                          <a:latin typeface="+mj-lt"/>
                          <a:cs typeface="Century Gothic (Основной текст)"/>
                        </a:rPr>
                        <a:t>и </a:t>
                      </a: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N</a:t>
                      </a:r>
                      <a:r>
                        <a:rPr lang="en-US" sz="1500" b="0" i="0" baseline="-25000" dirty="0" smtClean="0">
                          <a:latin typeface="+mj-lt"/>
                          <a:cs typeface="Century Gothic (Основной текст)"/>
                        </a:rPr>
                        <a:t>min</a:t>
                      </a:r>
                      <a:endParaRPr lang="ru-RU" sz="1500" b="0" i="0" baseline="-2500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="0" i="0" dirty="0" smtClean="0">
                          <a:latin typeface="+mj-lt"/>
                          <a:cs typeface="Century Gothic (Основной текст)"/>
                        </a:rPr>
                        <a:t>2</a:t>
                      </a:r>
                      <a:endParaRPr lang="ru-RU" sz="1500" b="0" i="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3568">
                <a:tc grid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500" b="0" i="0" dirty="0" smtClean="0">
                          <a:latin typeface="+mj-lt"/>
                          <a:cs typeface="Century Gothic (Основной текст)"/>
                        </a:rPr>
                        <a:t>Отношения</a:t>
                      </a:r>
                      <a:endParaRPr lang="ru-RU" sz="1500" b="0" i="0" baseline="-2500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290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="0" i="0" dirty="0" smtClean="0">
                          <a:latin typeface="+mj-lt"/>
                          <a:cs typeface="Century Gothic (Основной текст)"/>
                        </a:rPr>
                        <a:t>Q</a:t>
                      </a:r>
                      <a:r>
                        <a:rPr lang="en-US" sz="1500" b="0" i="0" baseline="-25000" dirty="0" smtClean="0">
                          <a:latin typeface="+mj-lt"/>
                          <a:cs typeface="Century Gothic (Основной текст)"/>
                        </a:rPr>
                        <a:t>max</a:t>
                      </a:r>
                      <a:r>
                        <a:rPr lang="en-US" sz="1500" b="0" i="0" dirty="0" smtClean="0">
                          <a:latin typeface="+mj-lt"/>
                          <a:cs typeface="Century Gothic (Основной текст)"/>
                        </a:rPr>
                        <a:t>/Q</a:t>
                      </a:r>
                      <a:r>
                        <a:rPr lang="en-US" sz="1500" b="0" i="0" baseline="-25000" dirty="0" smtClean="0">
                          <a:latin typeface="+mj-lt"/>
                          <a:cs typeface="Century Gothic (Основной текст)"/>
                        </a:rPr>
                        <a:t>y</a:t>
                      </a: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 </a:t>
                      </a:r>
                      <a:r>
                        <a:rPr lang="ru-RU" sz="1500" b="0" i="0" baseline="0" dirty="0" smtClean="0">
                          <a:latin typeface="+mj-lt"/>
                          <a:cs typeface="Century Gothic (Основной текст)"/>
                        </a:rPr>
                        <a:t>и </a:t>
                      </a: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Q</a:t>
                      </a:r>
                      <a:r>
                        <a:rPr lang="en-US" sz="1500" b="0" i="0" baseline="-25000" dirty="0" smtClean="0">
                          <a:latin typeface="+mj-lt"/>
                          <a:cs typeface="Century Gothic (Основной текст)"/>
                        </a:rPr>
                        <a:t>min</a:t>
                      </a: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/Q</a:t>
                      </a:r>
                      <a:r>
                        <a:rPr lang="en-US" sz="1500" b="0" i="0" baseline="-25000" dirty="0" smtClean="0">
                          <a:latin typeface="+mj-lt"/>
                          <a:cs typeface="Century Gothic (Основной текст)"/>
                        </a:rPr>
                        <a:t>y</a:t>
                      </a:r>
                      <a:endParaRPr lang="ru-RU" sz="1500" b="0" i="0" baseline="-2500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="0" i="0" dirty="0" smtClean="0">
                          <a:latin typeface="+mj-lt"/>
                          <a:cs typeface="Century Gothic (Основной текст)"/>
                        </a:rPr>
                        <a:t>2</a:t>
                      </a:r>
                      <a:endParaRPr lang="ru-RU" sz="1500" b="0" i="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  <a:tr h="6125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dirty="0" smtClean="0">
                          <a:latin typeface="+mj-lt"/>
                          <a:cs typeface="Century Gothic (Основной текст)"/>
                        </a:rPr>
                        <a:t>Qp/Qe-a</a:t>
                      </a: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 </a:t>
                      </a:r>
                      <a:r>
                        <a:rPr lang="ru-RU" sz="1500" b="0" i="0" baseline="0" dirty="0" smtClean="0">
                          <a:latin typeface="+mj-lt"/>
                          <a:cs typeface="Century Gothic (Основной текст)"/>
                        </a:rPr>
                        <a:t>и </a:t>
                      </a: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Qp/Qh</a:t>
                      </a:r>
                      <a:r>
                        <a:rPr lang="el-GR" sz="1500" b="0" i="0" dirty="0" smtClean="0">
                          <a:latin typeface="+mj-lt"/>
                          <a:cs typeface="Century Gothic (Основной текст)"/>
                        </a:rPr>
                        <a:t> </a:t>
                      </a:r>
                      <a:endParaRPr lang="ru-RU" sz="1500" b="0" i="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="0" i="0" dirty="0" smtClean="0">
                          <a:latin typeface="+mj-lt"/>
                          <a:cs typeface="Century Gothic (Основной текст)"/>
                        </a:rPr>
                        <a:t>2</a:t>
                      </a:r>
                      <a:endParaRPr lang="ru-RU" sz="1500" b="0" i="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  <a:tr h="3019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500" b="0" i="0" dirty="0" smtClean="0">
                          <a:latin typeface="Times New Roman"/>
                          <a:cs typeface="Times New Roman"/>
                        </a:rPr>
                        <a:t> φ</a:t>
                      </a:r>
                      <a:endParaRPr lang="ru-RU" sz="1500" b="0" i="0" dirty="0">
                        <a:latin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="0" i="0" dirty="0" smtClean="0">
                          <a:latin typeface="+mj-lt"/>
                          <a:cs typeface="Century Gothic (Основной текст)"/>
                        </a:rPr>
                        <a:t>1</a:t>
                      </a:r>
                      <a:endParaRPr lang="ru-RU" sz="1500" b="0" i="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</a:tr>
              <a:tr h="27736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b="0" i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entury Gothic (Основной текст)"/>
                        </a:rPr>
                        <a:t>Q</a:t>
                      </a:r>
                      <a:r>
                        <a:rPr lang="en-US" sz="1500" b="0" i="0" kern="1200" baseline="-250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entury Gothic (Основной текст)"/>
                        </a:rPr>
                        <a:t>maxday</a:t>
                      </a:r>
                      <a:r>
                        <a:rPr lang="en-US" sz="1500" b="0" i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entury Gothic (Основной текст)"/>
                        </a:rPr>
                        <a:t>,</a:t>
                      </a:r>
                      <a:br>
                        <a:rPr lang="en-US" sz="1500" b="0" i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Century Gothic (Основной текст)"/>
                        </a:rPr>
                      </a:b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Q</a:t>
                      </a:r>
                      <a:r>
                        <a:rPr lang="en-US" sz="1500" b="0" i="0" baseline="-25000" dirty="0" smtClean="0">
                          <a:latin typeface="+mj-lt"/>
                          <a:cs typeface="Century Gothic (Основной текст)"/>
                        </a:rPr>
                        <a:t>maxday</a:t>
                      </a: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/Q</a:t>
                      </a:r>
                      <a:r>
                        <a:rPr lang="en-US" sz="1500" b="0" i="0" baseline="-25000" dirty="0" smtClean="0">
                          <a:latin typeface="+mj-lt"/>
                          <a:cs typeface="Century Gothic (Основной текст)"/>
                        </a:rPr>
                        <a:t>y</a:t>
                      </a:r>
                      <a:r>
                        <a:rPr lang="en-US" sz="1500" b="0" i="0" baseline="0" dirty="0" smtClean="0">
                          <a:latin typeface="+mj-lt"/>
                          <a:cs typeface="Century Gothic (Основной текст)"/>
                        </a:rPr>
                        <a:t>, </a:t>
                      </a:r>
                      <a:r>
                        <a:rPr lang="ru-RU" sz="1500" b="0" i="0" baseline="0" dirty="0" smtClean="0">
                          <a:latin typeface="+mj-lt"/>
                          <a:cs typeface="Century Gothic (Основной текст)"/>
                        </a:rPr>
                        <a:t>дата</a:t>
                      </a:r>
                      <a:endParaRPr lang="ru-RU" sz="1500" b="0" i="0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dirty="0" smtClean="0">
                          <a:latin typeface="+mj-lt"/>
                        </a:rPr>
                        <a:t>3</a:t>
                      </a:r>
                      <a:endParaRPr lang="ru-RU" sz="1500" b="0" i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7736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1500" b="1" i="1" dirty="0" smtClean="0">
                          <a:latin typeface="+mj-lt"/>
                          <a:cs typeface="Century Gothic (Основной текст)"/>
                        </a:rPr>
                        <a:t>Всего</a:t>
                      </a:r>
                      <a:endParaRPr lang="ru-RU" sz="1500" b="1" i="1" dirty="0">
                        <a:latin typeface="+mj-lt"/>
                        <a:cs typeface="Century Gothic (Основной текст)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i="1" dirty="0" smtClean="0">
                          <a:latin typeface="+mj-lt"/>
                        </a:rPr>
                        <a:t>20</a:t>
                      </a:r>
                      <a:endParaRPr lang="ru-RU" sz="1500" b="1" i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299128" y="5067464"/>
            <a:ext cx="1351872" cy="5539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atin typeface="+mj-lt"/>
              </a:rPr>
              <a:t>Номера месяцев</a:t>
            </a:r>
            <a:endParaRPr lang="ru-RU" sz="15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22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Другое 17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E8ECEB"/>
      </a:accent2>
      <a:accent3>
        <a:srgbClr val="3B9C9E"/>
      </a:accent3>
      <a:accent4>
        <a:srgbClr val="B6DDDE"/>
      </a:accent4>
      <a:accent5>
        <a:srgbClr val="D5DBD7"/>
      </a:accent5>
      <a:accent6>
        <a:srgbClr val="FFF5AF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华文新魏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Clarity">
    <a:fillStyleLst>
      <a:solidFill>
        <a:schemeClr val="phClr"/>
      </a:solidFill>
      <a:gradFill rotWithShape="1">
        <a:gsLst>
          <a:gs pos="0">
            <a:schemeClr val="phClr">
              <a:tint val="50000"/>
              <a:shade val="86000"/>
              <a:satMod val="140000"/>
            </a:schemeClr>
          </a:gs>
          <a:gs pos="45000">
            <a:schemeClr val="phClr">
              <a:tint val="48000"/>
              <a:satMod val="150000"/>
            </a:schemeClr>
          </a:gs>
          <a:gs pos="100000">
            <a:schemeClr val="phClr">
              <a:tint val="28000"/>
              <a:satMod val="16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shade val="70000"/>
              <a:satMod val="150000"/>
            </a:schemeClr>
          </a:gs>
          <a:gs pos="34000">
            <a:schemeClr val="phClr">
              <a:shade val="70000"/>
              <a:satMod val="140000"/>
            </a:schemeClr>
          </a:gs>
          <a:gs pos="70000">
            <a:schemeClr val="phClr">
              <a:tint val="100000"/>
              <a:shade val="90000"/>
              <a:satMod val="140000"/>
            </a:schemeClr>
          </a:gs>
          <a:gs pos="100000">
            <a:schemeClr val="phClr">
              <a:tint val="100000"/>
              <a:shade val="100000"/>
              <a:sat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6425" cap="flat" cmpd="sng" algn="ctr">
        <a:solidFill>
          <a:schemeClr val="phClr"/>
        </a:solidFill>
        <a:prstDash val="solid"/>
      </a:ln>
      <a:ln w="444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phClr">
              <a:shade val="3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5000"/>
              <a:satMod val="180000"/>
            </a:schemeClr>
          </a:gs>
          <a:gs pos="40000">
            <a:schemeClr val="phClr">
              <a:tint val="95000"/>
              <a:shade val="85000"/>
              <a:satMod val="150000"/>
            </a:schemeClr>
          </a:gs>
          <a:gs pos="100000">
            <a:schemeClr val="phClr">
              <a:shade val="45000"/>
              <a:satMod val="200000"/>
            </a:schemeClr>
          </a:gs>
        </a:gsLst>
        <a:lin ang="5400000" scaled="0"/>
      </a:gradFill>
      <a:blipFill rotWithShape="1">
        <a:blip xmlns:r="http://schemas.openxmlformats.org/officeDocument/2006/relationships" r:embed="rId1">
          <a:duotone>
            <a:schemeClr val="phClr">
              <a:shade val="55000"/>
            </a:schemeClr>
            <a:schemeClr val="phClr">
              <a:tint val="97000"/>
              <a:satMod val="95000"/>
            </a:schemeClr>
          </a:duotone>
        </a:blip>
        <a:tile tx="0" ty="0" sx="70000" sy="7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3680</TotalTime>
  <Words>2112</Words>
  <Application>Microsoft Office PowerPoint</Application>
  <PresentationFormat>Экран (4:3)</PresentationFormat>
  <Paragraphs>937</Paragraphs>
  <Slides>30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Ясность</vt:lpstr>
      <vt:lpstr>ВОДНЫЙ РЕЖИМ РЕК ЕВРОПЕЙСКОЙ ТЕРРИТОРИИ РОССИИ И ЕГО ТРАНСФОРМАЦИЯ В ХХI ВЕКЕ ПОД ВЛИЯНИЕМ МЕНЯЮЩЕГОСЯ КЛИМАТА </vt:lpstr>
      <vt:lpstr>Актуальность</vt:lpstr>
      <vt:lpstr>Актуальность</vt:lpstr>
      <vt:lpstr>Цель | задачи</vt:lpstr>
      <vt:lpstr>Исходная гидрологическая информация</vt:lpstr>
      <vt:lpstr>Определение Границ сезонов:</vt:lpstr>
      <vt:lpstr>Слайд 7</vt:lpstr>
      <vt:lpstr>РЕЗУЛЬТАТЫ | СМЕЩЕНИЕ ГРАНИЦ ГИДРОЛОГИЧЕСКИХ СЕЗОНОВ:</vt:lpstr>
      <vt:lpstr>Расчёт параметров</vt:lpstr>
      <vt:lpstr>Оценка изменения отдельных характеристик: Мmax и    Qmax/Q0</vt:lpstr>
      <vt:lpstr>Оценка изменения отдельных характеристик: Mmin  и  Qmin/Q</vt:lpstr>
      <vt:lpstr>Оценка изменения отдельных характеристик:  </vt:lpstr>
      <vt:lpstr>Оценка изменения отдельных характеристик: слои стока, мм</vt:lpstr>
      <vt:lpstr>Расчёт коэффициента трансформации</vt:lpstr>
      <vt:lpstr>Результаты | карта Коэффициента трансформации стока</vt:lpstr>
      <vt:lpstr>Водохозяйственное деление           суточное разрешение</vt:lpstr>
      <vt:lpstr>Автоматическое расчленение гидрографа: зарубежная практика (Европа, США)</vt:lpstr>
      <vt:lpstr>Слайд 18</vt:lpstr>
      <vt:lpstr>Слайд 19</vt:lpstr>
      <vt:lpstr>Слайд 20</vt:lpstr>
      <vt:lpstr>Особенности отделения оттепельных паводков:</vt:lpstr>
      <vt:lpstr>РЕЗУЛЬТАТЫ</vt:lpstr>
      <vt:lpstr>РЕЗУЛЬТАТЫ</vt:lpstr>
      <vt:lpstr>РЕЗУЛЬТАТЫ</vt:lpstr>
      <vt:lpstr>РЕЗУЛЬТАТЫ</vt:lpstr>
      <vt:lpstr>Изменение максимальных расходов (Qmax) и их дат</vt:lpstr>
      <vt:lpstr>РЕЗУЛЬТАТЫ</vt:lpstr>
      <vt:lpstr>Предполагаемые механизмы</vt:lpstr>
      <vt:lpstr>ВЫВОДЫ</vt:lpstr>
      <vt:lpstr>GrWat – автоматизированный алгоритм расчленения гидрографа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роли паводочного стока в современном водном режиме рек Етр с помощью информационных технологий</dc:title>
  <dc:creator>Natali</dc:creator>
  <cp:lastModifiedBy>Maryk</cp:lastModifiedBy>
  <cp:revision>645</cp:revision>
  <dcterms:created xsi:type="dcterms:W3CDTF">2016-03-24T17:46:23Z</dcterms:created>
  <dcterms:modified xsi:type="dcterms:W3CDTF">2018-10-09T11:21:11Z</dcterms:modified>
</cp:coreProperties>
</file>