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58" r:id="rId4"/>
    <p:sldId id="259" r:id="rId5"/>
    <p:sldId id="266" r:id="rId6"/>
    <p:sldId id="260" r:id="rId7"/>
    <p:sldId id="278" r:id="rId8"/>
    <p:sldId id="261" r:id="rId9"/>
    <p:sldId id="267" r:id="rId10"/>
    <p:sldId id="268" r:id="rId11"/>
    <p:sldId id="269" r:id="rId12"/>
    <p:sldId id="270" r:id="rId13"/>
    <p:sldId id="273" r:id="rId14"/>
    <p:sldId id="275" r:id="rId15"/>
    <p:sldId id="274" r:id="rId16"/>
    <p:sldId id="276" r:id="rId17"/>
    <p:sldId id="271" r:id="rId18"/>
    <p:sldId id="272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17" autoAdjust="0"/>
    <p:restoredTop sz="94660"/>
  </p:normalViewPr>
  <p:slideViewPr>
    <p:cSldViewPr snapToGrid="0">
      <p:cViewPr varScale="1">
        <p:scale>
          <a:sx n="51" d="100"/>
          <a:sy n="51" d="100"/>
        </p:scale>
        <p:origin x="-49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4" d="100"/>
          <a:sy n="74" d="100"/>
        </p:scale>
        <p:origin x="1602" y="6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ahpvsafs003.ahp.root\vanhatrajatuttiedostot\ELY%20Kaakkois-Suomi\Ymp&#228;rist&#246;\KVL13_ryhma_M\ves\SAIMAA_JUOKSUTUKSET\J_juoksutuss&#228;&#228;nt&#246;\kuvantekoa_varte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fi-FI"/>
              <a:t>Saimaa vedenkorkeus</a:t>
            </a:r>
          </a:p>
        </c:rich>
      </c:tx>
      <c:layout>
        <c:manualLayout>
          <c:xMode val="edge"/>
          <c:yMode val="edge"/>
          <c:x val="0.42399167495367507"/>
          <c:y val="2.0338983050847428E-2"/>
        </c:manualLayout>
      </c:layout>
      <c:spPr>
        <a:noFill/>
        <a:ln w="25400">
          <a:noFill/>
        </a:ln>
      </c:spPr>
    </c:title>
    <c:plotArea>
      <c:layout>
        <c:manualLayout>
          <c:layoutTarget val="inner"/>
          <c:xMode val="edge"/>
          <c:yMode val="edge"/>
          <c:x val="0.16313286926090745"/>
          <c:y val="0.11573628720138819"/>
          <c:w val="0.83660806618407746"/>
          <c:h val="0.79604519774011295"/>
        </c:manualLayout>
      </c:layout>
      <c:lineChart>
        <c:grouping val="standard"/>
        <c:ser>
          <c:idx val="0"/>
          <c:order val="0"/>
          <c:tx>
            <c:strRef>
              <c:f>Laskenta!$AU$9</c:f>
              <c:strCache>
                <c:ptCount val="1"/>
                <c:pt idx="0">
                  <c:v>MW-50</c:v>
                </c:pt>
              </c:strCache>
            </c:strRef>
          </c:tx>
          <c:spPr>
            <a:ln w="25400">
              <a:solidFill>
                <a:srgbClr val="000000"/>
              </a:solidFill>
              <a:prstDash val="sysDash"/>
            </a:ln>
          </c:spPr>
          <c:marker>
            <c:symbol val="none"/>
          </c:marker>
          <c:cat>
            <c:numRef>
              <c:f>Wdata!$A$1099:$A$1463</c:f>
              <c:numCache>
                <c:formatCode>d/m/yyyy\ h:mm</c:formatCode>
                <c:ptCount val="365"/>
                <c:pt idx="0">
                  <c:v>40544</c:v>
                </c:pt>
                <c:pt idx="1">
                  <c:v>40545</c:v>
                </c:pt>
                <c:pt idx="2">
                  <c:v>40546</c:v>
                </c:pt>
                <c:pt idx="3">
                  <c:v>40547</c:v>
                </c:pt>
                <c:pt idx="4">
                  <c:v>40548</c:v>
                </c:pt>
                <c:pt idx="5">
                  <c:v>40549</c:v>
                </c:pt>
                <c:pt idx="6">
                  <c:v>40550</c:v>
                </c:pt>
                <c:pt idx="7">
                  <c:v>40551</c:v>
                </c:pt>
                <c:pt idx="8">
                  <c:v>40552</c:v>
                </c:pt>
                <c:pt idx="9">
                  <c:v>40553</c:v>
                </c:pt>
                <c:pt idx="10">
                  <c:v>40554</c:v>
                </c:pt>
                <c:pt idx="11">
                  <c:v>40555</c:v>
                </c:pt>
                <c:pt idx="12">
                  <c:v>40556</c:v>
                </c:pt>
                <c:pt idx="13">
                  <c:v>40557</c:v>
                </c:pt>
                <c:pt idx="14">
                  <c:v>40558</c:v>
                </c:pt>
                <c:pt idx="15">
                  <c:v>40559</c:v>
                </c:pt>
                <c:pt idx="16">
                  <c:v>40560</c:v>
                </c:pt>
                <c:pt idx="17">
                  <c:v>40561</c:v>
                </c:pt>
                <c:pt idx="18">
                  <c:v>40562</c:v>
                </c:pt>
                <c:pt idx="19">
                  <c:v>40563</c:v>
                </c:pt>
                <c:pt idx="20">
                  <c:v>40564</c:v>
                </c:pt>
                <c:pt idx="21">
                  <c:v>40565</c:v>
                </c:pt>
                <c:pt idx="22">
                  <c:v>40566</c:v>
                </c:pt>
                <c:pt idx="23">
                  <c:v>40567</c:v>
                </c:pt>
                <c:pt idx="24">
                  <c:v>40568</c:v>
                </c:pt>
                <c:pt idx="25">
                  <c:v>40569</c:v>
                </c:pt>
                <c:pt idx="26">
                  <c:v>40570</c:v>
                </c:pt>
                <c:pt idx="27">
                  <c:v>40571</c:v>
                </c:pt>
                <c:pt idx="28">
                  <c:v>40572</c:v>
                </c:pt>
                <c:pt idx="29">
                  <c:v>40573</c:v>
                </c:pt>
                <c:pt idx="30">
                  <c:v>40574</c:v>
                </c:pt>
                <c:pt idx="31">
                  <c:v>40575</c:v>
                </c:pt>
                <c:pt idx="32">
                  <c:v>40576</c:v>
                </c:pt>
                <c:pt idx="33">
                  <c:v>40577</c:v>
                </c:pt>
                <c:pt idx="34">
                  <c:v>40578</c:v>
                </c:pt>
                <c:pt idx="35">
                  <c:v>40579</c:v>
                </c:pt>
                <c:pt idx="36">
                  <c:v>40580</c:v>
                </c:pt>
                <c:pt idx="37">
                  <c:v>40581</c:v>
                </c:pt>
                <c:pt idx="38">
                  <c:v>40582</c:v>
                </c:pt>
                <c:pt idx="39">
                  <c:v>40583</c:v>
                </c:pt>
                <c:pt idx="40">
                  <c:v>40584</c:v>
                </c:pt>
                <c:pt idx="41">
                  <c:v>40585</c:v>
                </c:pt>
                <c:pt idx="42">
                  <c:v>40586</c:v>
                </c:pt>
                <c:pt idx="43">
                  <c:v>40587</c:v>
                </c:pt>
                <c:pt idx="44">
                  <c:v>40588</c:v>
                </c:pt>
                <c:pt idx="45">
                  <c:v>40589</c:v>
                </c:pt>
                <c:pt idx="46">
                  <c:v>40590</c:v>
                </c:pt>
                <c:pt idx="47">
                  <c:v>40591</c:v>
                </c:pt>
                <c:pt idx="48">
                  <c:v>40592</c:v>
                </c:pt>
                <c:pt idx="49">
                  <c:v>40593</c:v>
                </c:pt>
                <c:pt idx="50">
                  <c:v>40594</c:v>
                </c:pt>
                <c:pt idx="51">
                  <c:v>40595</c:v>
                </c:pt>
                <c:pt idx="52">
                  <c:v>40596</c:v>
                </c:pt>
                <c:pt idx="53">
                  <c:v>40597</c:v>
                </c:pt>
                <c:pt idx="54">
                  <c:v>40598</c:v>
                </c:pt>
                <c:pt idx="55">
                  <c:v>40599</c:v>
                </c:pt>
                <c:pt idx="56">
                  <c:v>40600</c:v>
                </c:pt>
                <c:pt idx="57">
                  <c:v>40601</c:v>
                </c:pt>
                <c:pt idx="58">
                  <c:v>40602</c:v>
                </c:pt>
                <c:pt idx="59">
                  <c:v>40603</c:v>
                </c:pt>
                <c:pt idx="60">
                  <c:v>40604</c:v>
                </c:pt>
                <c:pt idx="61">
                  <c:v>40605</c:v>
                </c:pt>
                <c:pt idx="62">
                  <c:v>40606</c:v>
                </c:pt>
                <c:pt idx="63">
                  <c:v>40607</c:v>
                </c:pt>
                <c:pt idx="64">
                  <c:v>40608</c:v>
                </c:pt>
                <c:pt idx="65">
                  <c:v>40609</c:v>
                </c:pt>
                <c:pt idx="66">
                  <c:v>40610</c:v>
                </c:pt>
                <c:pt idx="67">
                  <c:v>40611</c:v>
                </c:pt>
                <c:pt idx="68">
                  <c:v>40612</c:v>
                </c:pt>
                <c:pt idx="69">
                  <c:v>40613</c:v>
                </c:pt>
                <c:pt idx="70">
                  <c:v>40614</c:v>
                </c:pt>
                <c:pt idx="71">
                  <c:v>40615</c:v>
                </c:pt>
                <c:pt idx="72">
                  <c:v>40616</c:v>
                </c:pt>
                <c:pt idx="73">
                  <c:v>40617</c:v>
                </c:pt>
                <c:pt idx="74">
                  <c:v>40618</c:v>
                </c:pt>
                <c:pt idx="75">
                  <c:v>40619</c:v>
                </c:pt>
                <c:pt idx="76">
                  <c:v>40620</c:v>
                </c:pt>
                <c:pt idx="77">
                  <c:v>40621</c:v>
                </c:pt>
                <c:pt idx="78">
                  <c:v>40622</c:v>
                </c:pt>
                <c:pt idx="79">
                  <c:v>40623</c:v>
                </c:pt>
                <c:pt idx="80">
                  <c:v>40624</c:v>
                </c:pt>
                <c:pt idx="81">
                  <c:v>40625</c:v>
                </c:pt>
                <c:pt idx="82">
                  <c:v>40626</c:v>
                </c:pt>
                <c:pt idx="83">
                  <c:v>40627</c:v>
                </c:pt>
                <c:pt idx="84">
                  <c:v>40628</c:v>
                </c:pt>
                <c:pt idx="85">
                  <c:v>40629</c:v>
                </c:pt>
                <c:pt idx="86">
                  <c:v>40630</c:v>
                </c:pt>
                <c:pt idx="87">
                  <c:v>40631</c:v>
                </c:pt>
                <c:pt idx="88">
                  <c:v>40632</c:v>
                </c:pt>
                <c:pt idx="89">
                  <c:v>40633</c:v>
                </c:pt>
                <c:pt idx="90">
                  <c:v>40634</c:v>
                </c:pt>
                <c:pt idx="91">
                  <c:v>40635</c:v>
                </c:pt>
                <c:pt idx="92">
                  <c:v>40636</c:v>
                </c:pt>
                <c:pt idx="93">
                  <c:v>40637</c:v>
                </c:pt>
                <c:pt idx="94">
                  <c:v>40638</c:v>
                </c:pt>
                <c:pt idx="95">
                  <c:v>40639</c:v>
                </c:pt>
                <c:pt idx="96">
                  <c:v>40640</c:v>
                </c:pt>
                <c:pt idx="97">
                  <c:v>40641</c:v>
                </c:pt>
                <c:pt idx="98">
                  <c:v>40642</c:v>
                </c:pt>
                <c:pt idx="99">
                  <c:v>40643</c:v>
                </c:pt>
                <c:pt idx="100">
                  <c:v>40644</c:v>
                </c:pt>
                <c:pt idx="101">
                  <c:v>40645</c:v>
                </c:pt>
                <c:pt idx="102">
                  <c:v>40646</c:v>
                </c:pt>
                <c:pt idx="103">
                  <c:v>40647</c:v>
                </c:pt>
                <c:pt idx="104">
                  <c:v>40648</c:v>
                </c:pt>
                <c:pt idx="105">
                  <c:v>40649</c:v>
                </c:pt>
                <c:pt idx="106">
                  <c:v>40650</c:v>
                </c:pt>
                <c:pt idx="107">
                  <c:v>40651</c:v>
                </c:pt>
                <c:pt idx="108">
                  <c:v>40652</c:v>
                </c:pt>
                <c:pt idx="109">
                  <c:v>40653</c:v>
                </c:pt>
                <c:pt idx="110">
                  <c:v>40654</c:v>
                </c:pt>
                <c:pt idx="111">
                  <c:v>40655</c:v>
                </c:pt>
                <c:pt idx="112">
                  <c:v>40656</c:v>
                </c:pt>
                <c:pt idx="113">
                  <c:v>40657</c:v>
                </c:pt>
                <c:pt idx="114">
                  <c:v>40658</c:v>
                </c:pt>
                <c:pt idx="115">
                  <c:v>40659</c:v>
                </c:pt>
                <c:pt idx="116">
                  <c:v>40660</c:v>
                </c:pt>
                <c:pt idx="117">
                  <c:v>40661</c:v>
                </c:pt>
                <c:pt idx="118">
                  <c:v>40662</c:v>
                </c:pt>
                <c:pt idx="119">
                  <c:v>40663</c:v>
                </c:pt>
                <c:pt idx="120">
                  <c:v>40664</c:v>
                </c:pt>
                <c:pt idx="121">
                  <c:v>40665</c:v>
                </c:pt>
                <c:pt idx="122">
                  <c:v>40666</c:v>
                </c:pt>
                <c:pt idx="123">
                  <c:v>40667</c:v>
                </c:pt>
                <c:pt idx="124">
                  <c:v>40668</c:v>
                </c:pt>
                <c:pt idx="125">
                  <c:v>40669</c:v>
                </c:pt>
                <c:pt idx="126">
                  <c:v>40670</c:v>
                </c:pt>
                <c:pt idx="127">
                  <c:v>40671</c:v>
                </c:pt>
                <c:pt idx="128">
                  <c:v>40672</c:v>
                </c:pt>
                <c:pt idx="129">
                  <c:v>40673</c:v>
                </c:pt>
                <c:pt idx="130">
                  <c:v>40674</c:v>
                </c:pt>
                <c:pt idx="131">
                  <c:v>40675</c:v>
                </c:pt>
                <c:pt idx="132">
                  <c:v>40676</c:v>
                </c:pt>
                <c:pt idx="133">
                  <c:v>40677</c:v>
                </c:pt>
                <c:pt idx="134">
                  <c:v>40678</c:v>
                </c:pt>
                <c:pt idx="135">
                  <c:v>40679</c:v>
                </c:pt>
                <c:pt idx="136">
                  <c:v>40680</c:v>
                </c:pt>
                <c:pt idx="137">
                  <c:v>40681</c:v>
                </c:pt>
                <c:pt idx="138">
                  <c:v>40682</c:v>
                </c:pt>
                <c:pt idx="139">
                  <c:v>40683</c:v>
                </c:pt>
                <c:pt idx="140">
                  <c:v>40684</c:v>
                </c:pt>
                <c:pt idx="141">
                  <c:v>40685</c:v>
                </c:pt>
                <c:pt idx="142">
                  <c:v>40686</c:v>
                </c:pt>
                <c:pt idx="143">
                  <c:v>40687</c:v>
                </c:pt>
                <c:pt idx="144">
                  <c:v>40688</c:v>
                </c:pt>
                <c:pt idx="145">
                  <c:v>40689</c:v>
                </c:pt>
                <c:pt idx="146">
                  <c:v>40690</c:v>
                </c:pt>
                <c:pt idx="147">
                  <c:v>40691</c:v>
                </c:pt>
                <c:pt idx="148">
                  <c:v>40692</c:v>
                </c:pt>
                <c:pt idx="149">
                  <c:v>40693</c:v>
                </c:pt>
                <c:pt idx="150">
                  <c:v>40694</c:v>
                </c:pt>
                <c:pt idx="151">
                  <c:v>40695</c:v>
                </c:pt>
                <c:pt idx="152">
                  <c:v>40696</c:v>
                </c:pt>
                <c:pt idx="153">
                  <c:v>40697</c:v>
                </c:pt>
                <c:pt idx="154">
                  <c:v>40698</c:v>
                </c:pt>
                <c:pt idx="155">
                  <c:v>40699</c:v>
                </c:pt>
                <c:pt idx="156">
                  <c:v>40700</c:v>
                </c:pt>
                <c:pt idx="157">
                  <c:v>40701</c:v>
                </c:pt>
                <c:pt idx="158">
                  <c:v>40702</c:v>
                </c:pt>
                <c:pt idx="159">
                  <c:v>40703</c:v>
                </c:pt>
                <c:pt idx="160">
                  <c:v>40704</c:v>
                </c:pt>
                <c:pt idx="161">
                  <c:v>40705</c:v>
                </c:pt>
                <c:pt idx="162">
                  <c:v>40706</c:v>
                </c:pt>
                <c:pt idx="163">
                  <c:v>40707</c:v>
                </c:pt>
                <c:pt idx="164">
                  <c:v>40708</c:v>
                </c:pt>
                <c:pt idx="165">
                  <c:v>40709</c:v>
                </c:pt>
                <c:pt idx="166">
                  <c:v>40710</c:v>
                </c:pt>
                <c:pt idx="167">
                  <c:v>40711</c:v>
                </c:pt>
                <c:pt idx="168">
                  <c:v>40712</c:v>
                </c:pt>
                <c:pt idx="169">
                  <c:v>40713</c:v>
                </c:pt>
                <c:pt idx="170">
                  <c:v>40714</c:v>
                </c:pt>
                <c:pt idx="171">
                  <c:v>40715</c:v>
                </c:pt>
                <c:pt idx="172">
                  <c:v>40716</c:v>
                </c:pt>
                <c:pt idx="173">
                  <c:v>40717</c:v>
                </c:pt>
                <c:pt idx="174">
                  <c:v>40718</c:v>
                </c:pt>
                <c:pt idx="175">
                  <c:v>40719</c:v>
                </c:pt>
                <c:pt idx="176">
                  <c:v>40720</c:v>
                </c:pt>
                <c:pt idx="177">
                  <c:v>40721</c:v>
                </c:pt>
                <c:pt idx="178">
                  <c:v>40722</c:v>
                </c:pt>
                <c:pt idx="179">
                  <c:v>40723</c:v>
                </c:pt>
                <c:pt idx="180">
                  <c:v>40724</c:v>
                </c:pt>
                <c:pt idx="181">
                  <c:v>40725</c:v>
                </c:pt>
                <c:pt idx="182">
                  <c:v>40726</c:v>
                </c:pt>
                <c:pt idx="183">
                  <c:v>40727</c:v>
                </c:pt>
                <c:pt idx="184">
                  <c:v>40728</c:v>
                </c:pt>
                <c:pt idx="185">
                  <c:v>40729</c:v>
                </c:pt>
                <c:pt idx="186">
                  <c:v>40730</c:v>
                </c:pt>
                <c:pt idx="187">
                  <c:v>40731</c:v>
                </c:pt>
                <c:pt idx="188">
                  <c:v>40732</c:v>
                </c:pt>
                <c:pt idx="189">
                  <c:v>40733</c:v>
                </c:pt>
                <c:pt idx="190">
                  <c:v>40734</c:v>
                </c:pt>
                <c:pt idx="191">
                  <c:v>40735</c:v>
                </c:pt>
                <c:pt idx="192">
                  <c:v>40736</c:v>
                </c:pt>
                <c:pt idx="193">
                  <c:v>40737</c:v>
                </c:pt>
                <c:pt idx="194">
                  <c:v>40738</c:v>
                </c:pt>
                <c:pt idx="195">
                  <c:v>40739</c:v>
                </c:pt>
                <c:pt idx="196">
                  <c:v>40740</c:v>
                </c:pt>
                <c:pt idx="197">
                  <c:v>40741</c:v>
                </c:pt>
                <c:pt idx="198">
                  <c:v>40742</c:v>
                </c:pt>
                <c:pt idx="199">
                  <c:v>40743</c:v>
                </c:pt>
                <c:pt idx="200">
                  <c:v>40744</c:v>
                </c:pt>
                <c:pt idx="201">
                  <c:v>40745</c:v>
                </c:pt>
                <c:pt idx="202">
                  <c:v>40746</c:v>
                </c:pt>
                <c:pt idx="203">
                  <c:v>40747</c:v>
                </c:pt>
                <c:pt idx="204">
                  <c:v>40748</c:v>
                </c:pt>
                <c:pt idx="205">
                  <c:v>40749</c:v>
                </c:pt>
                <c:pt idx="206">
                  <c:v>40750</c:v>
                </c:pt>
                <c:pt idx="207">
                  <c:v>40751</c:v>
                </c:pt>
                <c:pt idx="208">
                  <c:v>40752</c:v>
                </c:pt>
                <c:pt idx="209">
                  <c:v>40753</c:v>
                </c:pt>
                <c:pt idx="210">
                  <c:v>40754</c:v>
                </c:pt>
                <c:pt idx="211">
                  <c:v>40755</c:v>
                </c:pt>
                <c:pt idx="212">
                  <c:v>40756</c:v>
                </c:pt>
                <c:pt idx="213">
                  <c:v>40757</c:v>
                </c:pt>
                <c:pt idx="214">
                  <c:v>40758</c:v>
                </c:pt>
                <c:pt idx="215">
                  <c:v>40759</c:v>
                </c:pt>
                <c:pt idx="216">
                  <c:v>40760</c:v>
                </c:pt>
                <c:pt idx="217">
                  <c:v>40761</c:v>
                </c:pt>
                <c:pt idx="218">
                  <c:v>40762</c:v>
                </c:pt>
                <c:pt idx="219">
                  <c:v>40763</c:v>
                </c:pt>
                <c:pt idx="220">
                  <c:v>40764</c:v>
                </c:pt>
                <c:pt idx="221">
                  <c:v>40765</c:v>
                </c:pt>
                <c:pt idx="222">
                  <c:v>40766</c:v>
                </c:pt>
                <c:pt idx="223">
                  <c:v>40767</c:v>
                </c:pt>
                <c:pt idx="224">
                  <c:v>40768</c:v>
                </c:pt>
                <c:pt idx="225">
                  <c:v>40769</c:v>
                </c:pt>
                <c:pt idx="226">
                  <c:v>40770</c:v>
                </c:pt>
                <c:pt idx="227">
                  <c:v>40771</c:v>
                </c:pt>
                <c:pt idx="228">
                  <c:v>40772</c:v>
                </c:pt>
                <c:pt idx="229">
                  <c:v>40773</c:v>
                </c:pt>
                <c:pt idx="230">
                  <c:v>40774</c:v>
                </c:pt>
                <c:pt idx="231">
                  <c:v>40775</c:v>
                </c:pt>
                <c:pt idx="232">
                  <c:v>40776</c:v>
                </c:pt>
                <c:pt idx="233">
                  <c:v>40777</c:v>
                </c:pt>
                <c:pt idx="234">
                  <c:v>40778</c:v>
                </c:pt>
                <c:pt idx="235">
                  <c:v>40779</c:v>
                </c:pt>
                <c:pt idx="236">
                  <c:v>40780</c:v>
                </c:pt>
                <c:pt idx="237">
                  <c:v>40781</c:v>
                </c:pt>
                <c:pt idx="238">
                  <c:v>40782</c:v>
                </c:pt>
                <c:pt idx="239">
                  <c:v>40783</c:v>
                </c:pt>
                <c:pt idx="240">
                  <c:v>40784</c:v>
                </c:pt>
                <c:pt idx="241">
                  <c:v>40785</c:v>
                </c:pt>
                <c:pt idx="242">
                  <c:v>40786</c:v>
                </c:pt>
                <c:pt idx="243">
                  <c:v>40787</c:v>
                </c:pt>
                <c:pt idx="244">
                  <c:v>40788</c:v>
                </c:pt>
                <c:pt idx="245">
                  <c:v>40789</c:v>
                </c:pt>
                <c:pt idx="246">
                  <c:v>40790</c:v>
                </c:pt>
                <c:pt idx="247">
                  <c:v>40791</c:v>
                </c:pt>
                <c:pt idx="248">
                  <c:v>40792</c:v>
                </c:pt>
                <c:pt idx="249">
                  <c:v>40793</c:v>
                </c:pt>
                <c:pt idx="250">
                  <c:v>40794</c:v>
                </c:pt>
                <c:pt idx="251">
                  <c:v>40795</c:v>
                </c:pt>
                <c:pt idx="252">
                  <c:v>40796</c:v>
                </c:pt>
                <c:pt idx="253">
                  <c:v>40797</c:v>
                </c:pt>
                <c:pt idx="254">
                  <c:v>40798</c:v>
                </c:pt>
                <c:pt idx="255">
                  <c:v>40799</c:v>
                </c:pt>
                <c:pt idx="256">
                  <c:v>40800</c:v>
                </c:pt>
                <c:pt idx="257">
                  <c:v>40801</c:v>
                </c:pt>
                <c:pt idx="258">
                  <c:v>40802</c:v>
                </c:pt>
                <c:pt idx="259">
                  <c:v>40803</c:v>
                </c:pt>
                <c:pt idx="260">
                  <c:v>40804</c:v>
                </c:pt>
                <c:pt idx="261">
                  <c:v>40805</c:v>
                </c:pt>
                <c:pt idx="262">
                  <c:v>40806</c:v>
                </c:pt>
                <c:pt idx="263">
                  <c:v>40807</c:v>
                </c:pt>
                <c:pt idx="264">
                  <c:v>40808</c:v>
                </c:pt>
                <c:pt idx="265">
                  <c:v>40809</c:v>
                </c:pt>
                <c:pt idx="266">
                  <c:v>40810</c:v>
                </c:pt>
                <c:pt idx="267">
                  <c:v>40811</c:v>
                </c:pt>
                <c:pt idx="268">
                  <c:v>40812</c:v>
                </c:pt>
                <c:pt idx="269">
                  <c:v>40813</c:v>
                </c:pt>
                <c:pt idx="270">
                  <c:v>40814</c:v>
                </c:pt>
                <c:pt idx="271">
                  <c:v>40815</c:v>
                </c:pt>
                <c:pt idx="272">
                  <c:v>40816</c:v>
                </c:pt>
                <c:pt idx="273">
                  <c:v>40817</c:v>
                </c:pt>
                <c:pt idx="274">
                  <c:v>40818</c:v>
                </c:pt>
                <c:pt idx="275">
                  <c:v>40819</c:v>
                </c:pt>
                <c:pt idx="276">
                  <c:v>40820</c:v>
                </c:pt>
                <c:pt idx="277">
                  <c:v>40821</c:v>
                </c:pt>
                <c:pt idx="278">
                  <c:v>40822</c:v>
                </c:pt>
                <c:pt idx="279">
                  <c:v>40823</c:v>
                </c:pt>
                <c:pt idx="280">
                  <c:v>40824</c:v>
                </c:pt>
                <c:pt idx="281">
                  <c:v>40825</c:v>
                </c:pt>
                <c:pt idx="282">
                  <c:v>40826</c:v>
                </c:pt>
                <c:pt idx="283">
                  <c:v>40827</c:v>
                </c:pt>
                <c:pt idx="284">
                  <c:v>40828</c:v>
                </c:pt>
                <c:pt idx="285">
                  <c:v>40829</c:v>
                </c:pt>
                <c:pt idx="286">
                  <c:v>40830</c:v>
                </c:pt>
                <c:pt idx="287">
                  <c:v>40831</c:v>
                </c:pt>
                <c:pt idx="288">
                  <c:v>40832</c:v>
                </c:pt>
                <c:pt idx="289">
                  <c:v>40833</c:v>
                </c:pt>
                <c:pt idx="290">
                  <c:v>40834</c:v>
                </c:pt>
                <c:pt idx="291">
                  <c:v>40835</c:v>
                </c:pt>
                <c:pt idx="292">
                  <c:v>40836</c:v>
                </c:pt>
                <c:pt idx="293">
                  <c:v>40837</c:v>
                </c:pt>
                <c:pt idx="294">
                  <c:v>40838</c:v>
                </c:pt>
                <c:pt idx="295">
                  <c:v>40839</c:v>
                </c:pt>
                <c:pt idx="296">
                  <c:v>40840</c:v>
                </c:pt>
                <c:pt idx="297">
                  <c:v>40841</c:v>
                </c:pt>
                <c:pt idx="298">
                  <c:v>40842</c:v>
                </c:pt>
                <c:pt idx="299">
                  <c:v>40843</c:v>
                </c:pt>
                <c:pt idx="300">
                  <c:v>40844</c:v>
                </c:pt>
                <c:pt idx="301">
                  <c:v>40845</c:v>
                </c:pt>
                <c:pt idx="302">
                  <c:v>40846</c:v>
                </c:pt>
                <c:pt idx="303">
                  <c:v>40847</c:v>
                </c:pt>
                <c:pt idx="304">
                  <c:v>40848</c:v>
                </c:pt>
                <c:pt idx="305">
                  <c:v>40849</c:v>
                </c:pt>
                <c:pt idx="306">
                  <c:v>40850</c:v>
                </c:pt>
                <c:pt idx="307">
                  <c:v>40851</c:v>
                </c:pt>
                <c:pt idx="308">
                  <c:v>40852</c:v>
                </c:pt>
                <c:pt idx="309">
                  <c:v>40853</c:v>
                </c:pt>
                <c:pt idx="310">
                  <c:v>40854</c:v>
                </c:pt>
                <c:pt idx="311">
                  <c:v>40855</c:v>
                </c:pt>
                <c:pt idx="312">
                  <c:v>40856</c:v>
                </c:pt>
                <c:pt idx="313">
                  <c:v>40857</c:v>
                </c:pt>
                <c:pt idx="314">
                  <c:v>40858</c:v>
                </c:pt>
                <c:pt idx="315">
                  <c:v>40859</c:v>
                </c:pt>
                <c:pt idx="316">
                  <c:v>40860</c:v>
                </c:pt>
                <c:pt idx="317">
                  <c:v>40861</c:v>
                </c:pt>
                <c:pt idx="318">
                  <c:v>40862</c:v>
                </c:pt>
                <c:pt idx="319">
                  <c:v>40863</c:v>
                </c:pt>
                <c:pt idx="320">
                  <c:v>40864</c:v>
                </c:pt>
                <c:pt idx="321">
                  <c:v>40865</c:v>
                </c:pt>
                <c:pt idx="322">
                  <c:v>40866</c:v>
                </c:pt>
                <c:pt idx="323">
                  <c:v>40867</c:v>
                </c:pt>
                <c:pt idx="324">
                  <c:v>40868</c:v>
                </c:pt>
                <c:pt idx="325">
                  <c:v>40869</c:v>
                </c:pt>
                <c:pt idx="326">
                  <c:v>40870</c:v>
                </c:pt>
                <c:pt idx="327">
                  <c:v>40871</c:v>
                </c:pt>
                <c:pt idx="328">
                  <c:v>40872</c:v>
                </c:pt>
                <c:pt idx="329">
                  <c:v>40873</c:v>
                </c:pt>
                <c:pt idx="330">
                  <c:v>40874</c:v>
                </c:pt>
                <c:pt idx="331">
                  <c:v>40875</c:v>
                </c:pt>
                <c:pt idx="332">
                  <c:v>40876</c:v>
                </c:pt>
                <c:pt idx="333">
                  <c:v>40877</c:v>
                </c:pt>
                <c:pt idx="334">
                  <c:v>40878</c:v>
                </c:pt>
                <c:pt idx="335">
                  <c:v>40879</c:v>
                </c:pt>
                <c:pt idx="336">
                  <c:v>40880</c:v>
                </c:pt>
                <c:pt idx="337">
                  <c:v>40881</c:v>
                </c:pt>
                <c:pt idx="338">
                  <c:v>40882</c:v>
                </c:pt>
                <c:pt idx="339">
                  <c:v>40883</c:v>
                </c:pt>
                <c:pt idx="340">
                  <c:v>40884</c:v>
                </c:pt>
                <c:pt idx="341">
                  <c:v>40885</c:v>
                </c:pt>
                <c:pt idx="342">
                  <c:v>40886</c:v>
                </c:pt>
                <c:pt idx="343">
                  <c:v>40887</c:v>
                </c:pt>
                <c:pt idx="344">
                  <c:v>40888</c:v>
                </c:pt>
                <c:pt idx="345">
                  <c:v>40889</c:v>
                </c:pt>
                <c:pt idx="346">
                  <c:v>40890</c:v>
                </c:pt>
                <c:pt idx="347">
                  <c:v>40891</c:v>
                </c:pt>
                <c:pt idx="348">
                  <c:v>40892</c:v>
                </c:pt>
                <c:pt idx="349">
                  <c:v>40893</c:v>
                </c:pt>
                <c:pt idx="350">
                  <c:v>40894</c:v>
                </c:pt>
                <c:pt idx="351">
                  <c:v>40895</c:v>
                </c:pt>
                <c:pt idx="352">
                  <c:v>40896</c:v>
                </c:pt>
                <c:pt idx="353">
                  <c:v>40897</c:v>
                </c:pt>
                <c:pt idx="354">
                  <c:v>40898</c:v>
                </c:pt>
                <c:pt idx="355">
                  <c:v>40899</c:v>
                </c:pt>
                <c:pt idx="356">
                  <c:v>40900</c:v>
                </c:pt>
                <c:pt idx="357">
                  <c:v>40901</c:v>
                </c:pt>
                <c:pt idx="358">
                  <c:v>40902</c:v>
                </c:pt>
                <c:pt idx="359">
                  <c:v>40903</c:v>
                </c:pt>
                <c:pt idx="360">
                  <c:v>40904</c:v>
                </c:pt>
                <c:pt idx="361">
                  <c:v>40905</c:v>
                </c:pt>
                <c:pt idx="362">
                  <c:v>40906</c:v>
                </c:pt>
                <c:pt idx="363">
                  <c:v>40907</c:v>
                </c:pt>
                <c:pt idx="364">
                  <c:v>40908</c:v>
                </c:pt>
              </c:numCache>
            </c:numRef>
          </c:cat>
          <c:val>
            <c:numRef>
              <c:f>Laskenta!$AU$741:$AU$1471</c:f>
              <c:numCache>
                <c:formatCode>General</c:formatCode>
                <c:ptCount val="731"/>
                <c:pt idx="0">
                  <c:v>75.290000000000006</c:v>
                </c:pt>
                <c:pt idx="1">
                  <c:v>75.290000000000006</c:v>
                </c:pt>
                <c:pt idx="2">
                  <c:v>75.28</c:v>
                </c:pt>
                <c:pt idx="3">
                  <c:v>75.28</c:v>
                </c:pt>
                <c:pt idx="4">
                  <c:v>75.28</c:v>
                </c:pt>
                <c:pt idx="5">
                  <c:v>75.28</c:v>
                </c:pt>
                <c:pt idx="6">
                  <c:v>75.28</c:v>
                </c:pt>
                <c:pt idx="7">
                  <c:v>75.28</c:v>
                </c:pt>
                <c:pt idx="8">
                  <c:v>75.28</c:v>
                </c:pt>
                <c:pt idx="9">
                  <c:v>75.28</c:v>
                </c:pt>
                <c:pt idx="10">
                  <c:v>75.28</c:v>
                </c:pt>
                <c:pt idx="11">
                  <c:v>75.28</c:v>
                </c:pt>
                <c:pt idx="12">
                  <c:v>75.28</c:v>
                </c:pt>
                <c:pt idx="13">
                  <c:v>75.27</c:v>
                </c:pt>
                <c:pt idx="14">
                  <c:v>75.27</c:v>
                </c:pt>
                <c:pt idx="15">
                  <c:v>75.27</c:v>
                </c:pt>
                <c:pt idx="16">
                  <c:v>75.27</c:v>
                </c:pt>
                <c:pt idx="17">
                  <c:v>75.27</c:v>
                </c:pt>
                <c:pt idx="18">
                  <c:v>75.27</c:v>
                </c:pt>
                <c:pt idx="19">
                  <c:v>75.27</c:v>
                </c:pt>
                <c:pt idx="20">
                  <c:v>75.27</c:v>
                </c:pt>
                <c:pt idx="21">
                  <c:v>75.260000000000005</c:v>
                </c:pt>
                <c:pt idx="22">
                  <c:v>75.260000000000005</c:v>
                </c:pt>
                <c:pt idx="23">
                  <c:v>75.260000000000005</c:v>
                </c:pt>
                <c:pt idx="24">
                  <c:v>75.260000000000005</c:v>
                </c:pt>
                <c:pt idx="25">
                  <c:v>75.260000000000005</c:v>
                </c:pt>
                <c:pt idx="26">
                  <c:v>75.260000000000005</c:v>
                </c:pt>
                <c:pt idx="27">
                  <c:v>75.260000000000005</c:v>
                </c:pt>
                <c:pt idx="28">
                  <c:v>75.25</c:v>
                </c:pt>
                <c:pt idx="29">
                  <c:v>75.25</c:v>
                </c:pt>
                <c:pt idx="30">
                  <c:v>75.25</c:v>
                </c:pt>
                <c:pt idx="31">
                  <c:v>75.25</c:v>
                </c:pt>
                <c:pt idx="32">
                  <c:v>75.25</c:v>
                </c:pt>
                <c:pt idx="33">
                  <c:v>75.25</c:v>
                </c:pt>
                <c:pt idx="34">
                  <c:v>75.239999999999995</c:v>
                </c:pt>
                <c:pt idx="35">
                  <c:v>75.239999999999995</c:v>
                </c:pt>
                <c:pt idx="36">
                  <c:v>75.239999999999995</c:v>
                </c:pt>
                <c:pt idx="37">
                  <c:v>75.239999999999995</c:v>
                </c:pt>
                <c:pt idx="38">
                  <c:v>75.239999999999995</c:v>
                </c:pt>
                <c:pt idx="39">
                  <c:v>75.23</c:v>
                </c:pt>
                <c:pt idx="40">
                  <c:v>75.23</c:v>
                </c:pt>
                <c:pt idx="41">
                  <c:v>75.23</c:v>
                </c:pt>
                <c:pt idx="42">
                  <c:v>75.23</c:v>
                </c:pt>
                <c:pt idx="43">
                  <c:v>75.23</c:v>
                </c:pt>
                <c:pt idx="44">
                  <c:v>75.22</c:v>
                </c:pt>
                <c:pt idx="45">
                  <c:v>75.22</c:v>
                </c:pt>
                <c:pt idx="46">
                  <c:v>75.22</c:v>
                </c:pt>
                <c:pt idx="47">
                  <c:v>75.22</c:v>
                </c:pt>
                <c:pt idx="48">
                  <c:v>75.22</c:v>
                </c:pt>
                <c:pt idx="49">
                  <c:v>75.209999999999994</c:v>
                </c:pt>
                <c:pt idx="50">
                  <c:v>75.209999999999994</c:v>
                </c:pt>
                <c:pt idx="51">
                  <c:v>75.209999999999994</c:v>
                </c:pt>
                <c:pt idx="52">
                  <c:v>75.209999999999994</c:v>
                </c:pt>
                <c:pt idx="53">
                  <c:v>75.209999999999994</c:v>
                </c:pt>
                <c:pt idx="54">
                  <c:v>75.2</c:v>
                </c:pt>
                <c:pt idx="55">
                  <c:v>75.2</c:v>
                </c:pt>
                <c:pt idx="56">
                  <c:v>75.2</c:v>
                </c:pt>
                <c:pt idx="57">
                  <c:v>75.19</c:v>
                </c:pt>
                <c:pt idx="58">
                  <c:v>75.19</c:v>
                </c:pt>
                <c:pt idx="59">
                  <c:v>75.19</c:v>
                </c:pt>
                <c:pt idx="60">
                  <c:v>75.19</c:v>
                </c:pt>
                <c:pt idx="61">
                  <c:v>75.19</c:v>
                </c:pt>
                <c:pt idx="62">
                  <c:v>75.179999999999978</c:v>
                </c:pt>
                <c:pt idx="63">
                  <c:v>75.179999999999978</c:v>
                </c:pt>
                <c:pt idx="64">
                  <c:v>75.179999999999978</c:v>
                </c:pt>
                <c:pt idx="65">
                  <c:v>75.179999999999978</c:v>
                </c:pt>
                <c:pt idx="66">
                  <c:v>75.169999999999987</c:v>
                </c:pt>
                <c:pt idx="67">
                  <c:v>75.169999999999987</c:v>
                </c:pt>
                <c:pt idx="68">
                  <c:v>75.169999999999987</c:v>
                </c:pt>
                <c:pt idx="69">
                  <c:v>75.169999999999987</c:v>
                </c:pt>
                <c:pt idx="70">
                  <c:v>75.169999999999987</c:v>
                </c:pt>
                <c:pt idx="71">
                  <c:v>75.16</c:v>
                </c:pt>
                <c:pt idx="72">
                  <c:v>75.16</c:v>
                </c:pt>
                <c:pt idx="73">
                  <c:v>75.149999999999991</c:v>
                </c:pt>
                <c:pt idx="74">
                  <c:v>75.149999999999991</c:v>
                </c:pt>
                <c:pt idx="75">
                  <c:v>75.149999999999991</c:v>
                </c:pt>
                <c:pt idx="76">
                  <c:v>75.149999999999991</c:v>
                </c:pt>
                <c:pt idx="77">
                  <c:v>75.149999999999991</c:v>
                </c:pt>
                <c:pt idx="78">
                  <c:v>75.14</c:v>
                </c:pt>
                <c:pt idx="79">
                  <c:v>75.14</c:v>
                </c:pt>
                <c:pt idx="80">
                  <c:v>75.14</c:v>
                </c:pt>
                <c:pt idx="81">
                  <c:v>75.13</c:v>
                </c:pt>
                <c:pt idx="82">
                  <c:v>75.13</c:v>
                </c:pt>
                <c:pt idx="83">
                  <c:v>75.11999999999999</c:v>
                </c:pt>
                <c:pt idx="84">
                  <c:v>75.11999999999999</c:v>
                </c:pt>
                <c:pt idx="85">
                  <c:v>75.11999999999999</c:v>
                </c:pt>
                <c:pt idx="86">
                  <c:v>75.11999999999999</c:v>
                </c:pt>
                <c:pt idx="87">
                  <c:v>75.11999999999999</c:v>
                </c:pt>
                <c:pt idx="88">
                  <c:v>75.11</c:v>
                </c:pt>
                <c:pt idx="89">
                  <c:v>75.11</c:v>
                </c:pt>
                <c:pt idx="90">
                  <c:v>75.099999999999994</c:v>
                </c:pt>
                <c:pt idx="91">
                  <c:v>75.099999999999994</c:v>
                </c:pt>
                <c:pt idx="92">
                  <c:v>75.099999999999994</c:v>
                </c:pt>
                <c:pt idx="93">
                  <c:v>75.099999999999994</c:v>
                </c:pt>
                <c:pt idx="94">
                  <c:v>75.099999999999994</c:v>
                </c:pt>
                <c:pt idx="95">
                  <c:v>75.099999999999994</c:v>
                </c:pt>
                <c:pt idx="96">
                  <c:v>75.099999999999994</c:v>
                </c:pt>
                <c:pt idx="97">
                  <c:v>75.099999999999994</c:v>
                </c:pt>
                <c:pt idx="98">
                  <c:v>75.09</c:v>
                </c:pt>
                <c:pt idx="99">
                  <c:v>75.09</c:v>
                </c:pt>
                <c:pt idx="100">
                  <c:v>75.09</c:v>
                </c:pt>
                <c:pt idx="101">
                  <c:v>75.09</c:v>
                </c:pt>
                <c:pt idx="102">
                  <c:v>75.09</c:v>
                </c:pt>
                <c:pt idx="103">
                  <c:v>75.09</c:v>
                </c:pt>
                <c:pt idx="104">
                  <c:v>75.09</c:v>
                </c:pt>
                <c:pt idx="105">
                  <c:v>75.09</c:v>
                </c:pt>
                <c:pt idx="106">
                  <c:v>75.09</c:v>
                </c:pt>
                <c:pt idx="107">
                  <c:v>75.09</c:v>
                </c:pt>
                <c:pt idx="108">
                  <c:v>75.09</c:v>
                </c:pt>
                <c:pt idx="109">
                  <c:v>75.099999999999994</c:v>
                </c:pt>
                <c:pt idx="110">
                  <c:v>75.099999999999994</c:v>
                </c:pt>
                <c:pt idx="111">
                  <c:v>75.099999999999994</c:v>
                </c:pt>
                <c:pt idx="112">
                  <c:v>75.099999999999994</c:v>
                </c:pt>
                <c:pt idx="113">
                  <c:v>75.11</c:v>
                </c:pt>
                <c:pt idx="114">
                  <c:v>75.11</c:v>
                </c:pt>
                <c:pt idx="115">
                  <c:v>75.11999999999999</c:v>
                </c:pt>
                <c:pt idx="116">
                  <c:v>75.11999999999999</c:v>
                </c:pt>
                <c:pt idx="117">
                  <c:v>75.11999999999999</c:v>
                </c:pt>
                <c:pt idx="118">
                  <c:v>75.13</c:v>
                </c:pt>
                <c:pt idx="119">
                  <c:v>75.13</c:v>
                </c:pt>
                <c:pt idx="120">
                  <c:v>75.14</c:v>
                </c:pt>
                <c:pt idx="121">
                  <c:v>75.14</c:v>
                </c:pt>
                <c:pt idx="122">
                  <c:v>75.14</c:v>
                </c:pt>
                <c:pt idx="123">
                  <c:v>75.149999999999991</c:v>
                </c:pt>
                <c:pt idx="124">
                  <c:v>75.16</c:v>
                </c:pt>
                <c:pt idx="125">
                  <c:v>75.169999999999987</c:v>
                </c:pt>
                <c:pt idx="126">
                  <c:v>75.169999999999987</c:v>
                </c:pt>
                <c:pt idx="127">
                  <c:v>75.169999999999987</c:v>
                </c:pt>
                <c:pt idx="128">
                  <c:v>75.179999999999978</c:v>
                </c:pt>
                <c:pt idx="129">
                  <c:v>75.179999999999978</c:v>
                </c:pt>
                <c:pt idx="130">
                  <c:v>75.19</c:v>
                </c:pt>
                <c:pt idx="131">
                  <c:v>75.19</c:v>
                </c:pt>
                <c:pt idx="132">
                  <c:v>75.2</c:v>
                </c:pt>
                <c:pt idx="133">
                  <c:v>75.209999999999994</c:v>
                </c:pt>
                <c:pt idx="134">
                  <c:v>75.209999999999994</c:v>
                </c:pt>
                <c:pt idx="135">
                  <c:v>75.22</c:v>
                </c:pt>
                <c:pt idx="136">
                  <c:v>75.22</c:v>
                </c:pt>
                <c:pt idx="137">
                  <c:v>75.23</c:v>
                </c:pt>
                <c:pt idx="138">
                  <c:v>75.23</c:v>
                </c:pt>
                <c:pt idx="139">
                  <c:v>75.239999999999995</c:v>
                </c:pt>
                <c:pt idx="140">
                  <c:v>75.25</c:v>
                </c:pt>
                <c:pt idx="141">
                  <c:v>75.25</c:v>
                </c:pt>
                <c:pt idx="142">
                  <c:v>75.25</c:v>
                </c:pt>
                <c:pt idx="143">
                  <c:v>75.260000000000005</c:v>
                </c:pt>
                <c:pt idx="144">
                  <c:v>75.260000000000005</c:v>
                </c:pt>
                <c:pt idx="145">
                  <c:v>75.27</c:v>
                </c:pt>
                <c:pt idx="146">
                  <c:v>75.27</c:v>
                </c:pt>
                <c:pt idx="147">
                  <c:v>75.27</c:v>
                </c:pt>
                <c:pt idx="148">
                  <c:v>75.28</c:v>
                </c:pt>
                <c:pt idx="149">
                  <c:v>75.28</c:v>
                </c:pt>
                <c:pt idx="150">
                  <c:v>75.290000000000006</c:v>
                </c:pt>
                <c:pt idx="151">
                  <c:v>75.3</c:v>
                </c:pt>
                <c:pt idx="152">
                  <c:v>75.3</c:v>
                </c:pt>
                <c:pt idx="153">
                  <c:v>75.3</c:v>
                </c:pt>
                <c:pt idx="154">
                  <c:v>75.31</c:v>
                </c:pt>
                <c:pt idx="155">
                  <c:v>75.31</c:v>
                </c:pt>
                <c:pt idx="156">
                  <c:v>75.319999999999993</c:v>
                </c:pt>
                <c:pt idx="157">
                  <c:v>75.319999999999993</c:v>
                </c:pt>
                <c:pt idx="158">
                  <c:v>75.33</c:v>
                </c:pt>
                <c:pt idx="159">
                  <c:v>75.33</c:v>
                </c:pt>
                <c:pt idx="160">
                  <c:v>75.34</c:v>
                </c:pt>
                <c:pt idx="161">
                  <c:v>75.349999999999994</c:v>
                </c:pt>
                <c:pt idx="162">
                  <c:v>75.349999999999994</c:v>
                </c:pt>
                <c:pt idx="163">
                  <c:v>75.349999999999994</c:v>
                </c:pt>
                <c:pt idx="164">
                  <c:v>75.36</c:v>
                </c:pt>
                <c:pt idx="165">
                  <c:v>75.36</c:v>
                </c:pt>
                <c:pt idx="166">
                  <c:v>75.36999999999999</c:v>
                </c:pt>
                <c:pt idx="167">
                  <c:v>75.36999999999999</c:v>
                </c:pt>
                <c:pt idx="168">
                  <c:v>75.36999999999999</c:v>
                </c:pt>
                <c:pt idx="169">
                  <c:v>75.38</c:v>
                </c:pt>
                <c:pt idx="170">
                  <c:v>75.38</c:v>
                </c:pt>
                <c:pt idx="171">
                  <c:v>75.39</c:v>
                </c:pt>
                <c:pt idx="172">
                  <c:v>75.39</c:v>
                </c:pt>
                <c:pt idx="173">
                  <c:v>75.400000000000006</c:v>
                </c:pt>
                <c:pt idx="174">
                  <c:v>75.400000000000006</c:v>
                </c:pt>
                <c:pt idx="175">
                  <c:v>75.410000000000025</c:v>
                </c:pt>
                <c:pt idx="176">
                  <c:v>75.410000000000025</c:v>
                </c:pt>
                <c:pt idx="177">
                  <c:v>75.410000000000025</c:v>
                </c:pt>
                <c:pt idx="178">
                  <c:v>75.400000000000006</c:v>
                </c:pt>
                <c:pt idx="179">
                  <c:v>75.410000000000025</c:v>
                </c:pt>
                <c:pt idx="180">
                  <c:v>75.410000000000025</c:v>
                </c:pt>
                <c:pt idx="181">
                  <c:v>75.42</c:v>
                </c:pt>
                <c:pt idx="182">
                  <c:v>75.430000000000007</c:v>
                </c:pt>
                <c:pt idx="183">
                  <c:v>75.430000000000007</c:v>
                </c:pt>
                <c:pt idx="184">
                  <c:v>75.440000000000026</c:v>
                </c:pt>
                <c:pt idx="185">
                  <c:v>75.440000000000026</c:v>
                </c:pt>
                <c:pt idx="186">
                  <c:v>75.45</c:v>
                </c:pt>
                <c:pt idx="187">
                  <c:v>75.45</c:v>
                </c:pt>
                <c:pt idx="188">
                  <c:v>75.45</c:v>
                </c:pt>
                <c:pt idx="189">
                  <c:v>75.45</c:v>
                </c:pt>
                <c:pt idx="190">
                  <c:v>75.459999999999994</c:v>
                </c:pt>
                <c:pt idx="191">
                  <c:v>75.459999999999994</c:v>
                </c:pt>
                <c:pt idx="192">
                  <c:v>75.459999999999994</c:v>
                </c:pt>
                <c:pt idx="193">
                  <c:v>75.459999999999994</c:v>
                </c:pt>
                <c:pt idx="194">
                  <c:v>75.459999999999994</c:v>
                </c:pt>
                <c:pt idx="195">
                  <c:v>75.47</c:v>
                </c:pt>
                <c:pt idx="196">
                  <c:v>75.47</c:v>
                </c:pt>
                <c:pt idx="197">
                  <c:v>75.47</c:v>
                </c:pt>
                <c:pt idx="198">
                  <c:v>75.47</c:v>
                </c:pt>
                <c:pt idx="199">
                  <c:v>75.47</c:v>
                </c:pt>
                <c:pt idx="200">
                  <c:v>75.47</c:v>
                </c:pt>
                <c:pt idx="201">
                  <c:v>75.47</c:v>
                </c:pt>
                <c:pt idx="202">
                  <c:v>75.47</c:v>
                </c:pt>
                <c:pt idx="203">
                  <c:v>75.459999999999994</c:v>
                </c:pt>
                <c:pt idx="204">
                  <c:v>75.459999999999994</c:v>
                </c:pt>
                <c:pt idx="205">
                  <c:v>75.47</c:v>
                </c:pt>
                <c:pt idx="206">
                  <c:v>75.47</c:v>
                </c:pt>
                <c:pt idx="207">
                  <c:v>75.47</c:v>
                </c:pt>
                <c:pt idx="208">
                  <c:v>75.47</c:v>
                </c:pt>
                <c:pt idx="209">
                  <c:v>75.48</c:v>
                </c:pt>
                <c:pt idx="210">
                  <c:v>75.48</c:v>
                </c:pt>
                <c:pt idx="211">
                  <c:v>75.48</c:v>
                </c:pt>
                <c:pt idx="212">
                  <c:v>75.48</c:v>
                </c:pt>
                <c:pt idx="213">
                  <c:v>75.48</c:v>
                </c:pt>
                <c:pt idx="214">
                  <c:v>75.48</c:v>
                </c:pt>
                <c:pt idx="215">
                  <c:v>75.47</c:v>
                </c:pt>
                <c:pt idx="216">
                  <c:v>75.47</c:v>
                </c:pt>
                <c:pt idx="217">
                  <c:v>75.47</c:v>
                </c:pt>
                <c:pt idx="218">
                  <c:v>75.47</c:v>
                </c:pt>
                <c:pt idx="219">
                  <c:v>75.47</c:v>
                </c:pt>
                <c:pt idx="220">
                  <c:v>75.47</c:v>
                </c:pt>
                <c:pt idx="221">
                  <c:v>75.47</c:v>
                </c:pt>
                <c:pt idx="222">
                  <c:v>75.47</c:v>
                </c:pt>
                <c:pt idx="223">
                  <c:v>75.47</c:v>
                </c:pt>
                <c:pt idx="224">
                  <c:v>75.47</c:v>
                </c:pt>
                <c:pt idx="225">
                  <c:v>75.47</c:v>
                </c:pt>
                <c:pt idx="226">
                  <c:v>75.47</c:v>
                </c:pt>
                <c:pt idx="227">
                  <c:v>75.47</c:v>
                </c:pt>
                <c:pt idx="228">
                  <c:v>75.47</c:v>
                </c:pt>
                <c:pt idx="229">
                  <c:v>75.459999999999994</c:v>
                </c:pt>
                <c:pt idx="230">
                  <c:v>75.459999999999994</c:v>
                </c:pt>
                <c:pt idx="231">
                  <c:v>75.459999999999994</c:v>
                </c:pt>
                <c:pt idx="232">
                  <c:v>75.459999999999994</c:v>
                </c:pt>
                <c:pt idx="233">
                  <c:v>75.459999999999994</c:v>
                </c:pt>
                <c:pt idx="234">
                  <c:v>75.459999999999994</c:v>
                </c:pt>
                <c:pt idx="235">
                  <c:v>75.45</c:v>
                </c:pt>
                <c:pt idx="236">
                  <c:v>75.45</c:v>
                </c:pt>
                <c:pt idx="237">
                  <c:v>75.45</c:v>
                </c:pt>
                <c:pt idx="238">
                  <c:v>75.45</c:v>
                </c:pt>
                <c:pt idx="239">
                  <c:v>75.45</c:v>
                </c:pt>
                <c:pt idx="240">
                  <c:v>75.45</c:v>
                </c:pt>
                <c:pt idx="241">
                  <c:v>75.440000000000026</c:v>
                </c:pt>
                <c:pt idx="242">
                  <c:v>75.440000000000026</c:v>
                </c:pt>
                <c:pt idx="243">
                  <c:v>75.440000000000026</c:v>
                </c:pt>
                <c:pt idx="244">
                  <c:v>75.440000000000026</c:v>
                </c:pt>
                <c:pt idx="245">
                  <c:v>75.430000000000007</c:v>
                </c:pt>
                <c:pt idx="246">
                  <c:v>75.430000000000007</c:v>
                </c:pt>
                <c:pt idx="247">
                  <c:v>75.430000000000007</c:v>
                </c:pt>
                <c:pt idx="248">
                  <c:v>75.430000000000007</c:v>
                </c:pt>
                <c:pt idx="249">
                  <c:v>75.430000000000007</c:v>
                </c:pt>
                <c:pt idx="250">
                  <c:v>75.42</c:v>
                </c:pt>
                <c:pt idx="251">
                  <c:v>75.42</c:v>
                </c:pt>
                <c:pt idx="252">
                  <c:v>75.42</c:v>
                </c:pt>
                <c:pt idx="253">
                  <c:v>75.42</c:v>
                </c:pt>
                <c:pt idx="254">
                  <c:v>75.42</c:v>
                </c:pt>
                <c:pt idx="255">
                  <c:v>75.410000000000025</c:v>
                </c:pt>
                <c:pt idx="256">
                  <c:v>75.410000000000025</c:v>
                </c:pt>
                <c:pt idx="257">
                  <c:v>75.410000000000025</c:v>
                </c:pt>
                <c:pt idx="258">
                  <c:v>75.410000000000025</c:v>
                </c:pt>
                <c:pt idx="259">
                  <c:v>75.400000000000006</c:v>
                </c:pt>
                <c:pt idx="260">
                  <c:v>75.400000000000006</c:v>
                </c:pt>
                <c:pt idx="261">
                  <c:v>75.400000000000006</c:v>
                </c:pt>
                <c:pt idx="262">
                  <c:v>75.400000000000006</c:v>
                </c:pt>
                <c:pt idx="263">
                  <c:v>75.400000000000006</c:v>
                </c:pt>
                <c:pt idx="264">
                  <c:v>75.39</c:v>
                </c:pt>
                <c:pt idx="265">
                  <c:v>75.39</c:v>
                </c:pt>
                <c:pt idx="266">
                  <c:v>75.39</c:v>
                </c:pt>
                <c:pt idx="267">
                  <c:v>75.38</c:v>
                </c:pt>
                <c:pt idx="268">
                  <c:v>75.38</c:v>
                </c:pt>
                <c:pt idx="269">
                  <c:v>75.38</c:v>
                </c:pt>
                <c:pt idx="270">
                  <c:v>75.38</c:v>
                </c:pt>
                <c:pt idx="271">
                  <c:v>75.36999999999999</c:v>
                </c:pt>
                <c:pt idx="272">
                  <c:v>75.36999999999999</c:v>
                </c:pt>
                <c:pt idx="273">
                  <c:v>75.36999999999999</c:v>
                </c:pt>
                <c:pt idx="274">
                  <c:v>75.36999999999999</c:v>
                </c:pt>
                <c:pt idx="275">
                  <c:v>75.36</c:v>
                </c:pt>
                <c:pt idx="276">
                  <c:v>75.36</c:v>
                </c:pt>
                <c:pt idx="277">
                  <c:v>75.36</c:v>
                </c:pt>
                <c:pt idx="278">
                  <c:v>75.36</c:v>
                </c:pt>
                <c:pt idx="279">
                  <c:v>75.36</c:v>
                </c:pt>
                <c:pt idx="280">
                  <c:v>75.349999999999994</c:v>
                </c:pt>
                <c:pt idx="281">
                  <c:v>75.349999999999994</c:v>
                </c:pt>
                <c:pt idx="282">
                  <c:v>75.349999999999994</c:v>
                </c:pt>
                <c:pt idx="283">
                  <c:v>75.349999999999994</c:v>
                </c:pt>
                <c:pt idx="284">
                  <c:v>75.34</c:v>
                </c:pt>
                <c:pt idx="285">
                  <c:v>75.34</c:v>
                </c:pt>
                <c:pt idx="286">
                  <c:v>75.34</c:v>
                </c:pt>
                <c:pt idx="287">
                  <c:v>75.34</c:v>
                </c:pt>
                <c:pt idx="288">
                  <c:v>75.34</c:v>
                </c:pt>
                <c:pt idx="289">
                  <c:v>75.33</c:v>
                </c:pt>
                <c:pt idx="290">
                  <c:v>75.33</c:v>
                </c:pt>
                <c:pt idx="291">
                  <c:v>75.33</c:v>
                </c:pt>
                <c:pt idx="292">
                  <c:v>75.33</c:v>
                </c:pt>
                <c:pt idx="293">
                  <c:v>75.33</c:v>
                </c:pt>
                <c:pt idx="294">
                  <c:v>75.319999999999993</c:v>
                </c:pt>
                <c:pt idx="295">
                  <c:v>75.319999999999993</c:v>
                </c:pt>
                <c:pt idx="296">
                  <c:v>75.319999999999993</c:v>
                </c:pt>
                <c:pt idx="297">
                  <c:v>75.319999999999993</c:v>
                </c:pt>
                <c:pt idx="298">
                  <c:v>75.319999999999993</c:v>
                </c:pt>
                <c:pt idx="299">
                  <c:v>75.319999999999993</c:v>
                </c:pt>
                <c:pt idx="300">
                  <c:v>75.319999999999993</c:v>
                </c:pt>
                <c:pt idx="301">
                  <c:v>75.31</c:v>
                </c:pt>
                <c:pt idx="302">
                  <c:v>75.31</c:v>
                </c:pt>
                <c:pt idx="303">
                  <c:v>75.31</c:v>
                </c:pt>
                <c:pt idx="304">
                  <c:v>75.31</c:v>
                </c:pt>
                <c:pt idx="305">
                  <c:v>75.31</c:v>
                </c:pt>
                <c:pt idx="306">
                  <c:v>75.31</c:v>
                </c:pt>
                <c:pt idx="307">
                  <c:v>75.31</c:v>
                </c:pt>
                <c:pt idx="308">
                  <c:v>75.31</c:v>
                </c:pt>
                <c:pt idx="309">
                  <c:v>75.3</c:v>
                </c:pt>
                <c:pt idx="310">
                  <c:v>75.3</c:v>
                </c:pt>
                <c:pt idx="311">
                  <c:v>75.3</c:v>
                </c:pt>
                <c:pt idx="312">
                  <c:v>75.3</c:v>
                </c:pt>
                <c:pt idx="313">
                  <c:v>75.3</c:v>
                </c:pt>
                <c:pt idx="314">
                  <c:v>75.3</c:v>
                </c:pt>
                <c:pt idx="315">
                  <c:v>75.3</c:v>
                </c:pt>
                <c:pt idx="316">
                  <c:v>75.3</c:v>
                </c:pt>
                <c:pt idx="317">
                  <c:v>75.3</c:v>
                </c:pt>
                <c:pt idx="318">
                  <c:v>75.3</c:v>
                </c:pt>
                <c:pt idx="319">
                  <c:v>75.3</c:v>
                </c:pt>
                <c:pt idx="320">
                  <c:v>75.3</c:v>
                </c:pt>
                <c:pt idx="321">
                  <c:v>75.3</c:v>
                </c:pt>
                <c:pt idx="322">
                  <c:v>75.3</c:v>
                </c:pt>
                <c:pt idx="323">
                  <c:v>75.3</c:v>
                </c:pt>
                <c:pt idx="324">
                  <c:v>75.3</c:v>
                </c:pt>
                <c:pt idx="325">
                  <c:v>75.3</c:v>
                </c:pt>
                <c:pt idx="326">
                  <c:v>75.3</c:v>
                </c:pt>
                <c:pt idx="327">
                  <c:v>75.3</c:v>
                </c:pt>
                <c:pt idx="328">
                  <c:v>75.3</c:v>
                </c:pt>
                <c:pt idx="329">
                  <c:v>75.3</c:v>
                </c:pt>
                <c:pt idx="330">
                  <c:v>75.3</c:v>
                </c:pt>
                <c:pt idx="331">
                  <c:v>75.3</c:v>
                </c:pt>
                <c:pt idx="332">
                  <c:v>75.3</c:v>
                </c:pt>
                <c:pt idx="333">
                  <c:v>75.3</c:v>
                </c:pt>
                <c:pt idx="334">
                  <c:v>75.3</c:v>
                </c:pt>
                <c:pt idx="335">
                  <c:v>75.3</c:v>
                </c:pt>
                <c:pt idx="336">
                  <c:v>75.3</c:v>
                </c:pt>
                <c:pt idx="337">
                  <c:v>75.290000000000006</c:v>
                </c:pt>
                <c:pt idx="338">
                  <c:v>75.290000000000006</c:v>
                </c:pt>
                <c:pt idx="339">
                  <c:v>75.290000000000006</c:v>
                </c:pt>
                <c:pt idx="340">
                  <c:v>75.290000000000006</c:v>
                </c:pt>
                <c:pt idx="341">
                  <c:v>75.290000000000006</c:v>
                </c:pt>
                <c:pt idx="342">
                  <c:v>75.290000000000006</c:v>
                </c:pt>
                <c:pt idx="343">
                  <c:v>75.290000000000006</c:v>
                </c:pt>
                <c:pt idx="344">
                  <c:v>75.290000000000006</c:v>
                </c:pt>
                <c:pt idx="345">
                  <c:v>75.290000000000006</c:v>
                </c:pt>
                <c:pt idx="346">
                  <c:v>75.290000000000006</c:v>
                </c:pt>
                <c:pt idx="347">
                  <c:v>75.290000000000006</c:v>
                </c:pt>
                <c:pt idx="348">
                  <c:v>75.290000000000006</c:v>
                </c:pt>
                <c:pt idx="349">
                  <c:v>75.290000000000006</c:v>
                </c:pt>
                <c:pt idx="350">
                  <c:v>75.290000000000006</c:v>
                </c:pt>
                <c:pt idx="351">
                  <c:v>75.290000000000006</c:v>
                </c:pt>
                <c:pt idx="352">
                  <c:v>75.290000000000006</c:v>
                </c:pt>
                <c:pt idx="353">
                  <c:v>75.290000000000006</c:v>
                </c:pt>
                <c:pt idx="354">
                  <c:v>75.290000000000006</c:v>
                </c:pt>
                <c:pt idx="355">
                  <c:v>75.290000000000006</c:v>
                </c:pt>
                <c:pt idx="356">
                  <c:v>75.290000000000006</c:v>
                </c:pt>
                <c:pt idx="357">
                  <c:v>75.290000000000006</c:v>
                </c:pt>
                <c:pt idx="358">
                  <c:v>75.290000000000006</c:v>
                </c:pt>
                <c:pt idx="359">
                  <c:v>75.290000000000006</c:v>
                </c:pt>
                <c:pt idx="360">
                  <c:v>75.290000000000006</c:v>
                </c:pt>
                <c:pt idx="361">
                  <c:v>75.290000000000006</c:v>
                </c:pt>
                <c:pt idx="362">
                  <c:v>75.290000000000006</c:v>
                </c:pt>
                <c:pt idx="363">
                  <c:v>75.290000000000006</c:v>
                </c:pt>
                <c:pt idx="364">
                  <c:v>75.290000000000006</c:v>
                </c:pt>
                <c:pt idx="365">
                  <c:v>75.290000000000006</c:v>
                </c:pt>
                <c:pt idx="366">
                  <c:v>75.290000000000006</c:v>
                </c:pt>
                <c:pt idx="367">
                  <c:v>75.28</c:v>
                </c:pt>
                <c:pt idx="368">
                  <c:v>75.28</c:v>
                </c:pt>
                <c:pt idx="369">
                  <c:v>75.28</c:v>
                </c:pt>
                <c:pt idx="370">
                  <c:v>75.28</c:v>
                </c:pt>
                <c:pt idx="371">
                  <c:v>75.28</c:v>
                </c:pt>
                <c:pt idx="372">
                  <c:v>75.28</c:v>
                </c:pt>
                <c:pt idx="373">
                  <c:v>75.28</c:v>
                </c:pt>
                <c:pt idx="374">
                  <c:v>75.28</c:v>
                </c:pt>
                <c:pt idx="375">
                  <c:v>75.28</c:v>
                </c:pt>
                <c:pt idx="376">
                  <c:v>75.28</c:v>
                </c:pt>
                <c:pt idx="377">
                  <c:v>75.28</c:v>
                </c:pt>
                <c:pt idx="378">
                  <c:v>75.27</c:v>
                </c:pt>
                <c:pt idx="379">
                  <c:v>75.27</c:v>
                </c:pt>
                <c:pt idx="380">
                  <c:v>75.27</c:v>
                </c:pt>
                <c:pt idx="381">
                  <c:v>75.27</c:v>
                </c:pt>
                <c:pt idx="382">
                  <c:v>75.27</c:v>
                </c:pt>
                <c:pt idx="383">
                  <c:v>75.27</c:v>
                </c:pt>
                <c:pt idx="384">
                  <c:v>75.27</c:v>
                </c:pt>
                <c:pt idx="385">
                  <c:v>75.27</c:v>
                </c:pt>
                <c:pt idx="386">
                  <c:v>75.260000000000005</c:v>
                </c:pt>
                <c:pt idx="387">
                  <c:v>75.260000000000005</c:v>
                </c:pt>
                <c:pt idx="388">
                  <c:v>75.260000000000005</c:v>
                </c:pt>
                <c:pt idx="389">
                  <c:v>75.260000000000005</c:v>
                </c:pt>
                <c:pt idx="390">
                  <c:v>75.260000000000005</c:v>
                </c:pt>
                <c:pt idx="391">
                  <c:v>75.260000000000005</c:v>
                </c:pt>
                <c:pt idx="392">
                  <c:v>75.260000000000005</c:v>
                </c:pt>
                <c:pt idx="393">
                  <c:v>75.25</c:v>
                </c:pt>
                <c:pt idx="394">
                  <c:v>75.25</c:v>
                </c:pt>
                <c:pt idx="395">
                  <c:v>75.25</c:v>
                </c:pt>
                <c:pt idx="396">
                  <c:v>75.25</c:v>
                </c:pt>
                <c:pt idx="397">
                  <c:v>75.25</c:v>
                </c:pt>
                <c:pt idx="398">
                  <c:v>75.25</c:v>
                </c:pt>
                <c:pt idx="399">
                  <c:v>75.239999999999995</c:v>
                </c:pt>
                <c:pt idx="400">
                  <c:v>75.239999999999995</c:v>
                </c:pt>
                <c:pt idx="401">
                  <c:v>75.239999999999995</c:v>
                </c:pt>
                <c:pt idx="402">
                  <c:v>75.239999999999995</c:v>
                </c:pt>
                <c:pt idx="403">
                  <c:v>75.239999999999995</c:v>
                </c:pt>
                <c:pt idx="404">
                  <c:v>75.23</c:v>
                </c:pt>
                <c:pt idx="405">
                  <c:v>75.23</c:v>
                </c:pt>
                <c:pt idx="406">
                  <c:v>75.23</c:v>
                </c:pt>
                <c:pt idx="407">
                  <c:v>75.23</c:v>
                </c:pt>
                <c:pt idx="408">
                  <c:v>75.23</c:v>
                </c:pt>
                <c:pt idx="409">
                  <c:v>75.22</c:v>
                </c:pt>
                <c:pt idx="410">
                  <c:v>75.22</c:v>
                </c:pt>
                <c:pt idx="411">
                  <c:v>75.22</c:v>
                </c:pt>
                <c:pt idx="412">
                  <c:v>75.22</c:v>
                </c:pt>
                <c:pt idx="413">
                  <c:v>75.22</c:v>
                </c:pt>
                <c:pt idx="414">
                  <c:v>75.209999999999994</c:v>
                </c:pt>
                <c:pt idx="415">
                  <c:v>75.209999999999994</c:v>
                </c:pt>
                <c:pt idx="416">
                  <c:v>75.209999999999994</c:v>
                </c:pt>
                <c:pt idx="417">
                  <c:v>75.209999999999994</c:v>
                </c:pt>
                <c:pt idx="418">
                  <c:v>75.209999999999994</c:v>
                </c:pt>
                <c:pt idx="419">
                  <c:v>75.2</c:v>
                </c:pt>
                <c:pt idx="420">
                  <c:v>75.2</c:v>
                </c:pt>
                <c:pt idx="421">
                  <c:v>75.2</c:v>
                </c:pt>
                <c:pt idx="422">
                  <c:v>75.19</c:v>
                </c:pt>
                <c:pt idx="423">
                  <c:v>75.19</c:v>
                </c:pt>
                <c:pt idx="424">
                  <c:v>75.19</c:v>
                </c:pt>
                <c:pt idx="425">
                  <c:v>75.19</c:v>
                </c:pt>
                <c:pt idx="426">
                  <c:v>75.19</c:v>
                </c:pt>
                <c:pt idx="427">
                  <c:v>75.179999999999978</c:v>
                </c:pt>
                <c:pt idx="428">
                  <c:v>75.179999999999978</c:v>
                </c:pt>
                <c:pt idx="429">
                  <c:v>75.179999999999978</c:v>
                </c:pt>
                <c:pt idx="430">
                  <c:v>75.179999999999978</c:v>
                </c:pt>
                <c:pt idx="431">
                  <c:v>75.169999999999987</c:v>
                </c:pt>
                <c:pt idx="432">
                  <c:v>75.169999999999987</c:v>
                </c:pt>
                <c:pt idx="433">
                  <c:v>75.169999999999987</c:v>
                </c:pt>
                <c:pt idx="434">
                  <c:v>75.169999999999987</c:v>
                </c:pt>
                <c:pt idx="435">
                  <c:v>75.169999999999987</c:v>
                </c:pt>
                <c:pt idx="436">
                  <c:v>75.16</c:v>
                </c:pt>
                <c:pt idx="437">
                  <c:v>75.16</c:v>
                </c:pt>
                <c:pt idx="438">
                  <c:v>75.149999999999991</c:v>
                </c:pt>
                <c:pt idx="439">
                  <c:v>75.149999999999991</c:v>
                </c:pt>
                <c:pt idx="440">
                  <c:v>75.149999999999991</c:v>
                </c:pt>
                <c:pt idx="441">
                  <c:v>75.149999999999991</c:v>
                </c:pt>
                <c:pt idx="442">
                  <c:v>75.149999999999991</c:v>
                </c:pt>
                <c:pt idx="443">
                  <c:v>75.14</c:v>
                </c:pt>
                <c:pt idx="444">
                  <c:v>75.14</c:v>
                </c:pt>
                <c:pt idx="445">
                  <c:v>75.14</c:v>
                </c:pt>
                <c:pt idx="446">
                  <c:v>75.13</c:v>
                </c:pt>
                <c:pt idx="447">
                  <c:v>75.13</c:v>
                </c:pt>
                <c:pt idx="448">
                  <c:v>75.11999999999999</c:v>
                </c:pt>
                <c:pt idx="449">
                  <c:v>75.11999999999999</c:v>
                </c:pt>
                <c:pt idx="450">
                  <c:v>75.11999999999999</c:v>
                </c:pt>
                <c:pt idx="451">
                  <c:v>75.11999999999999</c:v>
                </c:pt>
                <c:pt idx="452">
                  <c:v>75.11999999999999</c:v>
                </c:pt>
                <c:pt idx="453">
                  <c:v>75.11</c:v>
                </c:pt>
                <c:pt idx="454">
                  <c:v>75.11</c:v>
                </c:pt>
                <c:pt idx="455">
                  <c:v>75.099999999999994</c:v>
                </c:pt>
                <c:pt idx="456">
                  <c:v>75.099999999999994</c:v>
                </c:pt>
                <c:pt idx="457">
                  <c:v>75.099999999999994</c:v>
                </c:pt>
                <c:pt idx="458">
                  <c:v>75.099999999999994</c:v>
                </c:pt>
                <c:pt idx="459">
                  <c:v>75.099999999999994</c:v>
                </c:pt>
                <c:pt idx="460">
                  <c:v>75.099999999999994</c:v>
                </c:pt>
                <c:pt idx="461">
                  <c:v>75.099999999999994</c:v>
                </c:pt>
                <c:pt idx="462">
                  <c:v>75.099999999999994</c:v>
                </c:pt>
                <c:pt idx="463">
                  <c:v>75.09</c:v>
                </c:pt>
                <c:pt idx="464">
                  <c:v>75.09</c:v>
                </c:pt>
                <c:pt idx="465">
                  <c:v>75.09</c:v>
                </c:pt>
                <c:pt idx="466">
                  <c:v>75.09</c:v>
                </c:pt>
                <c:pt idx="467">
                  <c:v>75.09</c:v>
                </c:pt>
                <c:pt idx="468">
                  <c:v>75.09</c:v>
                </c:pt>
                <c:pt idx="469">
                  <c:v>75.09</c:v>
                </c:pt>
                <c:pt idx="470">
                  <c:v>75.09</c:v>
                </c:pt>
                <c:pt idx="471">
                  <c:v>75.09</c:v>
                </c:pt>
                <c:pt idx="472">
                  <c:v>75.09</c:v>
                </c:pt>
                <c:pt idx="473">
                  <c:v>75.09</c:v>
                </c:pt>
                <c:pt idx="474">
                  <c:v>75.099999999999994</c:v>
                </c:pt>
                <c:pt idx="475">
                  <c:v>75.099999999999994</c:v>
                </c:pt>
                <c:pt idx="476">
                  <c:v>75.099999999999994</c:v>
                </c:pt>
                <c:pt idx="477">
                  <c:v>75.099999999999994</c:v>
                </c:pt>
                <c:pt idx="478">
                  <c:v>75.11</c:v>
                </c:pt>
                <c:pt idx="479">
                  <c:v>75.11</c:v>
                </c:pt>
                <c:pt idx="480">
                  <c:v>75.11999999999999</c:v>
                </c:pt>
                <c:pt idx="481">
                  <c:v>75.11999999999999</c:v>
                </c:pt>
                <c:pt idx="482">
                  <c:v>75.11999999999999</c:v>
                </c:pt>
                <c:pt idx="483">
                  <c:v>75.13</c:v>
                </c:pt>
                <c:pt idx="484">
                  <c:v>75.13</c:v>
                </c:pt>
                <c:pt idx="485">
                  <c:v>75.14</c:v>
                </c:pt>
                <c:pt idx="486">
                  <c:v>75.14</c:v>
                </c:pt>
                <c:pt idx="487">
                  <c:v>75.14</c:v>
                </c:pt>
                <c:pt idx="488">
                  <c:v>75.149999999999991</c:v>
                </c:pt>
                <c:pt idx="489">
                  <c:v>75.16</c:v>
                </c:pt>
                <c:pt idx="490">
                  <c:v>75.169999999999987</c:v>
                </c:pt>
                <c:pt idx="491">
                  <c:v>75.169999999999987</c:v>
                </c:pt>
                <c:pt idx="492">
                  <c:v>75.169999999999987</c:v>
                </c:pt>
                <c:pt idx="493">
                  <c:v>75.179999999999978</c:v>
                </c:pt>
                <c:pt idx="494">
                  <c:v>75.179999999999978</c:v>
                </c:pt>
                <c:pt idx="495">
                  <c:v>75.19</c:v>
                </c:pt>
                <c:pt idx="496">
                  <c:v>75.19</c:v>
                </c:pt>
                <c:pt idx="497">
                  <c:v>75.2</c:v>
                </c:pt>
                <c:pt idx="498">
                  <c:v>75.209999999999994</c:v>
                </c:pt>
                <c:pt idx="499">
                  <c:v>75.209999999999994</c:v>
                </c:pt>
                <c:pt idx="500">
                  <c:v>75.22</c:v>
                </c:pt>
                <c:pt idx="501">
                  <c:v>75.22</c:v>
                </c:pt>
                <c:pt idx="502">
                  <c:v>75.23</c:v>
                </c:pt>
                <c:pt idx="503">
                  <c:v>75.23</c:v>
                </c:pt>
                <c:pt idx="504">
                  <c:v>75.239999999999995</c:v>
                </c:pt>
                <c:pt idx="505">
                  <c:v>75.25</c:v>
                </c:pt>
                <c:pt idx="506">
                  <c:v>75.25</c:v>
                </c:pt>
                <c:pt idx="507">
                  <c:v>75.25</c:v>
                </c:pt>
                <c:pt idx="508">
                  <c:v>75.260000000000005</c:v>
                </c:pt>
                <c:pt idx="509">
                  <c:v>75.260000000000005</c:v>
                </c:pt>
                <c:pt idx="510">
                  <c:v>75.27</c:v>
                </c:pt>
                <c:pt idx="511">
                  <c:v>75.27</c:v>
                </c:pt>
                <c:pt idx="512">
                  <c:v>75.27</c:v>
                </c:pt>
                <c:pt idx="513">
                  <c:v>75.28</c:v>
                </c:pt>
                <c:pt idx="514">
                  <c:v>75.28</c:v>
                </c:pt>
                <c:pt idx="515">
                  <c:v>75.290000000000006</c:v>
                </c:pt>
                <c:pt idx="516">
                  <c:v>75.3</c:v>
                </c:pt>
                <c:pt idx="517">
                  <c:v>75.3</c:v>
                </c:pt>
                <c:pt idx="518">
                  <c:v>75.3</c:v>
                </c:pt>
                <c:pt idx="519">
                  <c:v>75.31</c:v>
                </c:pt>
                <c:pt idx="520">
                  <c:v>75.31</c:v>
                </c:pt>
                <c:pt idx="521">
                  <c:v>75.319999999999993</c:v>
                </c:pt>
                <c:pt idx="522">
                  <c:v>75.319999999999993</c:v>
                </c:pt>
                <c:pt idx="523">
                  <c:v>75.33</c:v>
                </c:pt>
                <c:pt idx="524">
                  <c:v>75.33</c:v>
                </c:pt>
                <c:pt idx="525">
                  <c:v>75.34</c:v>
                </c:pt>
                <c:pt idx="526">
                  <c:v>75.349999999999994</c:v>
                </c:pt>
                <c:pt idx="527">
                  <c:v>75.349999999999994</c:v>
                </c:pt>
                <c:pt idx="528">
                  <c:v>75.349999999999994</c:v>
                </c:pt>
                <c:pt idx="529">
                  <c:v>75.36</c:v>
                </c:pt>
                <c:pt idx="530">
                  <c:v>75.36</c:v>
                </c:pt>
                <c:pt idx="531">
                  <c:v>75.36999999999999</c:v>
                </c:pt>
                <c:pt idx="532">
                  <c:v>75.36999999999999</c:v>
                </c:pt>
                <c:pt idx="533">
                  <c:v>75.36999999999999</c:v>
                </c:pt>
                <c:pt idx="534">
                  <c:v>75.38</c:v>
                </c:pt>
                <c:pt idx="535">
                  <c:v>75.38</c:v>
                </c:pt>
                <c:pt idx="536">
                  <c:v>75.39</c:v>
                </c:pt>
                <c:pt idx="537">
                  <c:v>75.39</c:v>
                </c:pt>
                <c:pt idx="538">
                  <c:v>75.400000000000006</c:v>
                </c:pt>
                <c:pt idx="539">
                  <c:v>75.400000000000006</c:v>
                </c:pt>
                <c:pt idx="540">
                  <c:v>75.410000000000025</c:v>
                </c:pt>
                <c:pt idx="541">
                  <c:v>75.410000000000025</c:v>
                </c:pt>
                <c:pt idx="542">
                  <c:v>75.410000000000025</c:v>
                </c:pt>
                <c:pt idx="543">
                  <c:v>75.400000000000006</c:v>
                </c:pt>
                <c:pt idx="544">
                  <c:v>75.410000000000025</c:v>
                </c:pt>
                <c:pt idx="545">
                  <c:v>75.410000000000025</c:v>
                </c:pt>
                <c:pt idx="546">
                  <c:v>75.42</c:v>
                </c:pt>
                <c:pt idx="547">
                  <c:v>75.430000000000007</c:v>
                </c:pt>
                <c:pt idx="548">
                  <c:v>75.430000000000007</c:v>
                </c:pt>
                <c:pt idx="549">
                  <c:v>75.440000000000026</c:v>
                </c:pt>
                <c:pt idx="550">
                  <c:v>75.440000000000026</c:v>
                </c:pt>
                <c:pt idx="551">
                  <c:v>75.45</c:v>
                </c:pt>
                <c:pt idx="552">
                  <c:v>75.45</c:v>
                </c:pt>
                <c:pt idx="553">
                  <c:v>75.45</c:v>
                </c:pt>
                <c:pt idx="554">
                  <c:v>75.45</c:v>
                </c:pt>
                <c:pt idx="555">
                  <c:v>75.459999999999994</c:v>
                </c:pt>
                <c:pt idx="556">
                  <c:v>75.459999999999994</c:v>
                </c:pt>
                <c:pt idx="557">
                  <c:v>75.459999999999994</c:v>
                </c:pt>
                <c:pt idx="558">
                  <c:v>75.459999999999994</c:v>
                </c:pt>
                <c:pt idx="559">
                  <c:v>75.459999999999994</c:v>
                </c:pt>
                <c:pt idx="560">
                  <c:v>75.47</c:v>
                </c:pt>
                <c:pt idx="561">
                  <c:v>75.47</c:v>
                </c:pt>
                <c:pt idx="562">
                  <c:v>75.47</c:v>
                </c:pt>
                <c:pt idx="563">
                  <c:v>75.47</c:v>
                </c:pt>
                <c:pt idx="564">
                  <c:v>75.47</c:v>
                </c:pt>
                <c:pt idx="565">
                  <c:v>75.47</c:v>
                </c:pt>
                <c:pt idx="566">
                  <c:v>75.47</c:v>
                </c:pt>
                <c:pt idx="567">
                  <c:v>75.47</c:v>
                </c:pt>
                <c:pt idx="568">
                  <c:v>75.459999999999994</c:v>
                </c:pt>
                <c:pt idx="569">
                  <c:v>75.459999999999994</c:v>
                </c:pt>
                <c:pt idx="570">
                  <c:v>75.47</c:v>
                </c:pt>
                <c:pt idx="571">
                  <c:v>75.47</c:v>
                </c:pt>
                <c:pt idx="572">
                  <c:v>75.47</c:v>
                </c:pt>
                <c:pt idx="573">
                  <c:v>75.47</c:v>
                </c:pt>
                <c:pt idx="574">
                  <c:v>75.48</c:v>
                </c:pt>
                <c:pt idx="575">
                  <c:v>75.48</c:v>
                </c:pt>
                <c:pt idx="576">
                  <c:v>75.48</c:v>
                </c:pt>
                <c:pt idx="577">
                  <c:v>75.48</c:v>
                </c:pt>
                <c:pt idx="578">
                  <c:v>75.48</c:v>
                </c:pt>
                <c:pt idx="579">
                  <c:v>75.48</c:v>
                </c:pt>
                <c:pt idx="580">
                  <c:v>75.47</c:v>
                </c:pt>
                <c:pt idx="581">
                  <c:v>75.47</c:v>
                </c:pt>
                <c:pt idx="582">
                  <c:v>75.47</c:v>
                </c:pt>
                <c:pt idx="583">
                  <c:v>75.47</c:v>
                </c:pt>
                <c:pt idx="584">
                  <c:v>75.47</c:v>
                </c:pt>
                <c:pt idx="585">
                  <c:v>75.47</c:v>
                </c:pt>
                <c:pt idx="586">
                  <c:v>75.47</c:v>
                </c:pt>
                <c:pt idx="587">
                  <c:v>75.47</c:v>
                </c:pt>
                <c:pt idx="588">
                  <c:v>75.47</c:v>
                </c:pt>
                <c:pt idx="589">
                  <c:v>75.47</c:v>
                </c:pt>
                <c:pt idx="590">
                  <c:v>75.47</c:v>
                </c:pt>
                <c:pt idx="591">
                  <c:v>75.47</c:v>
                </c:pt>
                <c:pt idx="592">
                  <c:v>75.47</c:v>
                </c:pt>
                <c:pt idx="593">
                  <c:v>75.47</c:v>
                </c:pt>
                <c:pt idx="594">
                  <c:v>75.459999999999994</c:v>
                </c:pt>
                <c:pt idx="595">
                  <c:v>75.459999999999994</c:v>
                </c:pt>
                <c:pt idx="596">
                  <c:v>75.459999999999994</c:v>
                </c:pt>
                <c:pt idx="597">
                  <c:v>75.459999999999994</c:v>
                </c:pt>
                <c:pt idx="598">
                  <c:v>75.459999999999994</c:v>
                </c:pt>
                <c:pt idx="599">
                  <c:v>75.459999999999994</c:v>
                </c:pt>
                <c:pt idx="600">
                  <c:v>75.45</c:v>
                </c:pt>
                <c:pt idx="601">
                  <c:v>75.45</c:v>
                </c:pt>
                <c:pt idx="602">
                  <c:v>75.45</c:v>
                </c:pt>
                <c:pt idx="603">
                  <c:v>75.45</c:v>
                </c:pt>
                <c:pt idx="604">
                  <c:v>75.45</c:v>
                </c:pt>
                <c:pt idx="605">
                  <c:v>75.45</c:v>
                </c:pt>
                <c:pt idx="606">
                  <c:v>75.440000000000026</c:v>
                </c:pt>
                <c:pt idx="607">
                  <c:v>75.440000000000026</c:v>
                </c:pt>
                <c:pt idx="608">
                  <c:v>75.440000000000026</c:v>
                </c:pt>
                <c:pt idx="609">
                  <c:v>75.440000000000026</c:v>
                </c:pt>
                <c:pt idx="610">
                  <c:v>75.430000000000007</c:v>
                </c:pt>
                <c:pt idx="611">
                  <c:v>75.430000000000007</c:v>
                </c:pt>
                <c:pt idx="612">
                  <c:v>75.430000000000007</c:v>
                </c:pt>
                <c:pt idx="613">
                  <c:v>75.430000000000007</c:v>
                </c:pt>
                <c:pt idx="614">
                  <c:v>75.430000000000007</c:v>
                </c:pt>
                <c:pt idx="615">
                  <c:v>75.42</c:v>
                </c:pt>
                <c:pt idx="616">
                  <c:v>75.42</c:v>
                </c:pt>
                <c:pt idx="617">
                  <c:v>75.42</c:v>
                </c:pt>
                <c:pt idx="618">
                  <c:v>75.42</c:v>
                </c:pt>
                <c:pt idx="619">
                  <c:v>75.42</c:v>
                </c:pt>
                <c:pt idx="620">
                  <c:v>75.410000000000025</c:v>
                </c:pt>
                <c:pt idx="621">
                  <c:v>75.410000000000025</c:v>
                </c:pt>
                <c:pt idx="622">
                  <c:v>75.410000000000025</c:v>
                </c:pt>
                <c:pt idx="623">
                  <c:v>75.410000000000025</c:v>
                </c:pt>
                <c:pt idx="624">
                  <c:v>75.400000000000006</c:v>
                </c:pt>
                <c:pt idx="625">
                  <c:v>75.400000000000006</c:v>
                </c:pt>
                <c:pt idx="626">
                  <c:v>75.400000000000006</c:v>
                </c:pt>
                <c:pt idx="627">
                  <c:v>75.400000000000006</c:v>
                </c:pt>
                <c:pt idx="628">
                  <c:v>75.400000000000006</c:v>
                </c:pt>
                <c:pt idx="629">
                  <c:v>75.39</c:v>
                </c:pt>
                <c:pt idx="630">
                  <c:v>75.39</c:v>
                </c:pt>
                <c:pt idx="631">
                  <c:v>75.39</c:v>
                </c:pt>
                <c:pt idx="632">
                  <c:v>75.38</c:v>
                </c:pt>
                <c:pt idx="633">
                  <c:v>75.38</c:v>
                </c:pt>
                <c:pt idx="634">
                  <c:v>75.38</c:v>
                </c:pt>
                <c:pt idx="635">
                  <c:v>75.38</c:v>
                </c:pt>
                <c:pt idx="636">
                  <c:v>75.36999999999999</c:v>
                </c:pt>
                <c:pt idx="637">
                  <c:v>75.36999999999999</c:v>
                </c:pt>
                <c:pt idx="638">
                  <c:v>75.36999999999999</c:v>
                </c:pt>
                <c:pt idx="639">
                  <c:v>75.36999999999999</c:v>
                </c:pt>
                <c:pt idx="640">
                  <c:v>75.36</c:v>
                </c:pt>
                <c:pt idx="641">
                  <c:v>75.36</c:v>
                </c:pt>
                <c:pt idx="642">
                  <c:v>75.36</c:v>
                </c:pt>
                <c:pt idx="643">
                  <c:v>75.36</c:v>
                </c:pt>
                <c:pt idx="644">
                  <c:v>75.36</c:v>
                </c:pt>
                <c:pt idx="645">
                  <c:v>75.349999999999994</c:v>
                </c:pt>
                <c:pt idx="646">
                  <c:v>75.349999999999994</c:v>
                </c:pt>
                <c:pt idx="647">
                  <c:v>75.349999999999994</c:v>
                </c:pt>
                <c:pt idx="648">
                  <c:v>75.349999999999994</c:v>
                </c:pt>
                <c:pt idx="649">
                  <c:v>75.34</c:v>
                </c:pt>
                <c:pt idx="650">
                  <c:v>75.34</c:v>
                </c:pt>
                <c:pt idx="651">
                  <c:v>75.34</c:v>
                </c:pt>
                <c:pt idx="652">
                  <c:v>75.34</c:v>
                </c:pt>
                <c:pt idx="653">
                  <c:v>75.34</c:v>
                </c:pt>
                <c:pt idx="654">
                  <c:v>75.33</c:v>
                </c:pt>
                <c:pt idx="655">
                  <c:v>75.33</c:v>
                </c:pt>
                <c:pt idx="656">
                  <c:v>75.33</c:v>
                </c:pt>
                <c:pt idx="657">
                  <c:v>75.33</c:v>
                </c:pt>
                <c:pt idx="658">
                  <c:v>75.33</c:v>
                </c:pt>
                <c:pt idx="659">
                  <c:v>75.319999999999993</c:v>
                </c:pt>
                <c:pt idx="660">
                  <c:v>75.319999999999993</c:v>
                </c:pt>
                <c:pt idx="661">
                  <c:v>75.319999999999993</c:v>
                </c:pt>
                <c:pt idx="662">
                  <c:v>75.319999999999993</c:v>
                </c:pt>
                <c:pt idx="663">
                  <c:v>75.319999999999993</c:v>
                </c:pt>
                <c:pt idx="664">
                  <c:v>75.319999999999993</c:v>
                </c:pt>
                <c:pt idx="665">
                  <c:v>75.319999999999993</c:v>
                </c:pt>
                <c:pt idx="666">
                  <c:v>75.31</c:v>
                </c:pt>
                <c:pt idx="667">
                  <c:v>75.31</c:v>
                </c:pt>
                <c:pt idx="668">
                  <c:v>75.31</c:v>
                </c:pt>
                <c:pt idx="669">
                  <c:v>75.31</c:v>
                </c:pt>
                <c:pt idx="670">
                  <c:v>75.31</c:v>
                </c:pt>
                <c:pt idx="671">
                  <c:v>75.31</c:v>
                </c:pt>
                <c:pt idx="672">
                  <c:v>75.31</c:v>
                </c:pt>
                <c:pt idx="673">
                  <c:v>75.31</c:v>
                </c:pt>
                <c:pt idx="674">
                  <c:v>75.3</c:v>
                </c:pt>
                <c:pt idx="675">
                  <c:v>75.3</c:v>
                </c:pt>
                <c:pt idx="676">
                  <c:v>75.3</c:v>
                </c:pt>
                <c:pt idx="677">
                  <c:v>75.3</c:v>
                </c:pt>
                <c:pt idx="678">
                  <c:v>75.3</c:v>
                </c:pt>
                <c:pt idx="679">
                  <c:v>75.3</c:v>
                </c:pt>
                <c:pt idx="680">
                  <c:v>75.3</c:v>
                </c:pt>
                <c:pt idx="681">
                  <c:v>75.3</c:v>
                </c:pt>
                <c:pt idx="682">
                  <c:v>75.3</c:v>
                </c:pt>
                <c:pt idx="683">
                  <c:v>75.3</c:v>
                </c:pt>
                <c:pt idx="684">
                  <c:v>75.3</c:v>
                </c:pt>
                <c:pt idx="685">
                  <c:v>75.3</c:v>
                </c:pt>
                <c:pt idx="686">
                  <c:v>75.3</c:v>
                </c:pt>
                <c:pt idx="687">
                  <c:v>75.3</c:v>
                </c:pt>
                <c:pt idx="688">
                  <c:v>75.3</c:v>
                </c:pt>
                <c:pt idx="689">
                  <c:v>75.3</c:v>
                </c:pt>
                <c:pt idx="690">
                  <c:v>75.3</c:v>
                </c:pt>
                <c:pt idx="691">
                  <c:v>75.3</c:v>
                </c:pt>
                <c:pt idx="692">
                  <c:v>75.3</c:v>
                </c:pt>
                <c:pt idx="693">
                  <c:v>75.3</c:v>
                </c:pt>
                <c:pt idx="694">
                  <c:v>75.3</c:v>
                </c:pt>
                <c:pt idx="695">
                  <c:v>75.3</c:v>
                </c:pt>
                <c:pt idx="696">
                  <c:v>75.3</c:v>
                </c:pt>
                <c:pt idx="697">
                  <c:v>75.3</c:v>
                </c:pt>
                <c:pt idx="698">
                  <c:v>75.3</c:v>
                </c:pt>
                <c:pt idx="699">
                  <c:v>75.3</c:v>
                </c:pt>
                <c:pt idx="700">
                  <c:v>75.3</c:v>
                </c:pt>
                <c:pt idx="701">
                  <c:v>75.3</c:v>
                </c:pt>
                <c:pt idx="702">
                  <c:v>75.290000000000006</c:v>
                </c:pt>
                <c:pt idx="703">
                  <c:v>75.290000000000006</c:v>
                </c:pt>
                <c:pt idx="704">
                  <c:v>75.290000000000006</c:v>
                </c:pt>
                <c:pt idx="705">
                  <c:v>75.290000000000006</c:v>
                </c:pt>
                <c:pt idx="706">
                  <c:v>75.290000000000006</c:v>
                </c:pt>
                <c:pt idx="707">
                  <c:v>75.290000000000006</c:v>
                </c:pt>
                <c:pt idx="708">
                  <c:v>75.290000000000006</c:v>
                </c:pt>
                <c:pt idx="709">
                  <c:v>75.290000000000006</c:v>
                </c:pt>
                <c:pt idx="710">
                  <c:v>75.290000000000006</c:v>
                </c:pt>
                <c:pt idx="711">
                  <c:v>75.290000000000006</c:v>
                </c:pt>
                <c:pt idx="712">
                  <c:v>75.290000000000006</c:v>
                </c:pt>
                <c:pt idx="713">
                  <c:v>75.290000000000006</c:v>
                </c:pt>
                <c:pt idx="714">
                  <c:v>75.290000000000006</c:v>
                </c:pt>
                <c:pt idx="715">
                  <c:v>75.290000000000006</c:v>
                </c:pt>
                <c:pt idx="716">
                  <c:v>75.290000000000006</c:v>
                </c:pt>
                <c:pt idx="717">
                  <c:v>75.290000000000006</c:v>
                </c:pt>
                <c:pt idx="718">
                  <c:v>75.290000000000006</c:v>
                </c:pt>
                <c:pt idx="719">
                  <c:v>75.290000000000006</c:v>
                </c:pt>
                <c:pt idx="720">
                  <c:v>75.290000000000006</c:v>
                </c:pt>
                <c:pt idx="721">
                  <c:v>75.290000000000006</c:v>
                </c:pt>
                <c:pt idx="722">
                  <c:v>75.290000000000006</c:v>
                </c:pt>
                <c:pt idx="723">
                  <c:v>75.290000000000006</c:v>
                </c:pt>
                <c:pt idx="724">
                  <c:v>75.290000000000006</c:v>
                </c:pt>
                <c:pt idx="725">
                  <c:v>75.290000000000006</c:v>
                </c:pt>
                <c:pt idx="726">
                  <c:v>75.290000000000006</c:v>
                </c:pt>
                <c:pt idx="727">
                  <c:v>75.290000000000006</c:v>
                </c:pt>
                <c:pt idx="728">
                  <c:v>75.290000000000006</c:v>
                </c:pt>
                <c:pt idx="729">
                  <c:v>75.290000000000006</c:v>
                </c:pt>
              </c:numCache>
            </c:numRef>
          </c:val>
        </c:ser>
        <c:ser>
          <c:idx val="1"/>
          <c:order val="1"/>
          <c:tx>
            <c:v>MW, MW±50 cm</c:v>
          </c:tx>
          <c:spPr>
            <a:ln w="25400">
              <a:solidFill>
                <a:srgbClr val="000000"/>
              </a:solidFill>
              <a:prstDash val="sysDash"/>
            </a:ln>
          </c:spPr>
          <c:marker>
            <c:symbol val="none"/>
          </c:marker>
          <c:cat>
            <c:numRef>
              <c:f>Wdata!$A$1099:$A$1463</c:f>
              <c:numCache>
                <c:formatCode>d/m/yyyy\ h:mm</c:formatCode>
                <c:ptCount val="365"/>
                <c:pt idx="0">
                  <c:v>40544</c:v>
                </c:pt>
                <c:pt idx="1">
                  <c:v>40545</c:v>
                </c:pt>
                <c:pt idx="2">
                  <c:v>40546</c:v>
                </c:pt>
                <c:pt idx="3">
                  <c:v>40547</c:v>
                </c:pt>
                <c:pt idx="4">
                  <c:v>40548</c:v>
                </c:pt>
                <c:pt idx="5">
                  <c:v>40549</c:v>
                </c:pt>
                <c:pt idx="6">
                  <c:v>40550</c:v>
                </c:pt>
                <c:pt idx="7">
                  <c:v>40551</c:v>
                </c:pt>
                <c:pt idx="8">
                  <c:v>40552</c:v>
                </c:pt>
                <c:pt idx="9">
                  <c:v>40553</c:v>
                </c:pt>
                <c:pt idx="10">
                  <c:v>40554</c:v>
                </c:pt>
                <c:pt idx="11">
                  <c:v>40555</c:v>
                </c:pt>
                <c:pt idx="12">
                  <c:v>40556</c:v>
                </c:pt>
                <c:pt idx="13">
                  <c:v>40557</c:v>
                </c:pt>
                <c:pt idx="14">
                  <c:v>40558</c:v>
                </c:pt>
                <c:pt idx="15">
                  <c:v>40559</c:v>
                </c:pt>
                <c:pt idx="16">
                  <c:v>40560</c:v>
                </c:pt>
                <c:pt idx="17">
                  <c:v>40561</c:v>
                </c:pt>
                <c:pt idx="18">
                  <c:v>40562</c:v>
                </c:pt>
                <c:pt idx="19">
                  <c:v>40563</c:v>
                </c:pt>
                <c:pt idx="20">
                  <c:v>40564</c:v>
                </c:pt>
                <c:pt idx="21">
                  <c:v>40565</c:v>
                </c:pt>
                <c:pt idx="22">
                  <c:v>40566</c:v>
                </c:pt>
                <c:pt idx="23">
                  <c:v>40567</c:v>
                </c:pt>
                <c:pt idx="24">
                  <c:v>40568</c:v>
                </c:pt>
                <c:pt idx="25">
                  <c:v>40569</c:v>
                </c:pt>
                <c:pt idx="26">
                  <c:v>40570</c:v>
                </c:pt>
                <c:pt idx="27">
                  <c:v>40571</c:v>
                </c:pt>
                <c:pt idx="28">
                  <c:v>40572</c:v>
                </c:pt>
                <c:pt idx="29">
                  <c:v>40573</c:v>
                </c:pt>
                <c:pt idx="30">
                  <c:v>40574</c:v>
                </c:pt>
                <c:pt idx="31">
                  <c:v>40575</c:v>
                </c:pt>
                <c:pt idx="32">
                  <c:v>40576</c:v>
                </c:pt>
                <c:pt idx="33">
                  <c:v>40577</c:v>
                </c:pt>
                <c:pt idx="34">
                  <c:v>40578</c:v>
                </c:pt>
                <c:pt idx="35">
                  <c:v>40579</c:v>
                </c:pt>
                <c:pt idx="36">
                  <c:v>40580</c:v>
                </c:pt>
                <c:pt idx="37">
                  <c:v>40581</c:v>
                </c:pt>
                <c:pt idx="38">
                  <c:v>40582</c:v>
                </c:pt>
                <c:pt idx="39">
                  <c:v>40583</c:v>
                </c:pt>
                <c:pt idx="40">
                  <c:v>40584</c:v>
                </c:pt>
                <c:pt idx="41">
                  <c:v>40585</c:v>
                </c:pt>
                <c:pt idx="42">
                  <c:v>40586</c:v>
                </c:pt>
                <c:pt idx="43">
                  <c:v>40587</c:v>
                </c:pt>
                <c:pt idx="44">
                  <c:v>40588</c:v>
                </c:pt>
                <c:pt idx="45">
                  <c:v>40589</c:v>
                </c:pt>
                <c:pt idx="46">
                  <c:v>40590</c:v>
                </c:pt>
                <c:pt idx="47">
                  <c:v>40591</c:v>
                </c:pt>
                <c:pt idx="48">
                  <c:v>40592</c:v>
                </c:pt>
                <c:pt idx="49">
                  <c:v>40593</c:v>
                </c:pt>
                <c:pt idx="50">
                  <c:v>40594</c:v>
                </c:pt>
                <c:pt idx="51">
                  <c:v>40595</c:v>
                </c:pt>
                <c:pt idx="52">
                  <c:v>40596</c:v>
                </c:pt>
                <c:pt idx="53">
                  <c:v>40597</c:v>
                </c:pt>
                <c:pt idx="54">
                  <c:v>40598</c:v>
                </c:pt>
                <c:pt idx="55">
                  <c:v>40599</c:v>
                </c:pt>
                <c:pt idx="56">
                  <c:v>40600</c:v>
                </c:pt>
                <c:pt idx="57">
                  <c:v>40601</c:v>
                </c:pt>
                <c:pt idx="58">
                  <c:v>40602</c:v>
                </c:pt>
                <c:pt idx="59">
                  <c:v>40603</c:v>
                </c:pt>
                <c:pt idx="60">
                  <c:v>40604</c:v>
                </c:pt>
                <c:pt idx="61">
                  <c:v>40605</c:v>
                </c:pt>
                <c:pt idx="62">
                  <c:v>40606</c:v>
                </c:pt>
                <c:pt idx="63">
                  <c:v>40607</c:v>
                </c:pt>
                <c:pt idx="64">
                  <c:v>40608</c:v>
                </c:pt>
                <c:pt idx="65">
                  <c:v>40609</c:v>
                </c:pt>
                <c:pt idx="66">
                  <c:v>40610</c:v>
                </c:pt>
                <c:pt idx="67">
                  <c:v>40611</c:v>
                </c:pt>
                <c:pt idx="68">
                  <c:v>40612</c:v>
                </c:pt>
                <c:pt idx="69">
                  <c:v>40613</c:v>
                </c:pt>
                <c:pt idx="70">
                  <c:v>40614</c:v>
                </c:pt>
                <c:pt idx="71">
                  <c:v>40615</c:v>
                </c:pt>
                <c:pt idx="72">
                  <c:v>40616</c:v>
                </c:pt>
                <c:pt idx="73">
                  <c:v>40617</c:v>
                </c:pt>
                <c:pt idx="74">
                  <c:v>40618</c:v>
                </c:pt>
                <c:pt idx="75">
                  <c:v>40619</c:v>
                </c:pt>
                <c:pt idx="76">
                  <c:v>40620</c:v>
                </c:pt>
                <c:pt idx="77">
                  <c:v>40621</c:v>
                </c:pt>
                <c:pt idx="78">
                  <c:v>40622</c:v>
                </c:pt>
                <c:pt idx="79">
                  <c:v>40623</c:v>
                </c:pt>
                <c:pt idx="80">
                  <c:v>40624</c:v>
                </c:pt>
                <c:pt idx="81">
                  <c:v>40625</c:v>
                </c:pt>
                <c:pt idx="82">
                  <c:v>40626</c:v>
                </c:pt>
                <c:pt idx="83">
                  <c:v>40627</c:v>
                </c:pt>
                <c:pt idx="84">
                  <c:v>40628</c:v>
                </c:pt>
                <c:pt idx="85">
                  <c:v>40629</c:v>
                </c:pt>
                <c:pt idx="86">
                  <c:v>40630</c:v>
                </c:pt>
                <c:pt idx="87">
                  <c:v>40631</c:v>
                </c:pt>
                <c:pt idx="88">
                  <c:v>40632</c:v>
                </c:pt>
                <c:pt idx="89">
                  <c:v>40633</c:v>
                </c:pt>
                <c:pt idx="90">
                  <c:v>40634</c:v>
                </c:pt>
                <c:pt idx="91">
                  <c:v>40635</c:v>
                </c:pt>
                <c:pt idx="92">
                  <c:v>40636</c:v>
                </c:pt>
                <c:pt idx="93">
                  <c:v>40637</c:v>
                </c:pt>
                <c:pt idx="94">
                  <c:v>40638</c:v>
                </c:pt>
                <c:pt idx="95">
                  <c:v>40639</c:v>
                </c:pt>
                <c:pt idx="96">
                  <c:v>40640</c:v>
                </c:pt>
                <c:pt idx="97">
                  <c:v>40641</c:v>
                </c:pt>
                <c:pt idx="98">
                  <c:v>40642</c:v>
                </c:pt>
                <c:pt idx="99">
                  <c:v>40643</c:v>
                </c:pt>
                <c:pt idx="100">
                  <c:v>40644</c:v>
                </c:pt>
                <c:pt idx="101">
                  <c:v>40645</c:v>
                </c:pt>
                <c:pt idx="102">
                  <c:v>40646</c:v>
                </c:pt>
                <c:pt idx="103">
                  <c:v>40647</c:v>
                </c:pt>
                <c:pt idx="104">
                  <c:v>40648</c:v>
                </c:pt>
                <c:pt idx="105">
                  <c:v>40649</c:v>
                </c:pt>
                <c:pt idx="106">
                  <c:v>40650</c:v>
                </c:pt>
                <c:pt idx="107">
                  <c:v>40651</c:v>
                </c:pt>
                <c:pt idx="108">
                  <c:v>40652</c:v>
                </c:pt>
                <c:pt idx="109">
                  <c:v>40653</c:v>
                </c:pt>
                <c:pt idx="110">
                  <c:v>40654</c:v>
                </c:pt>
                <c:pt idx="111">
                  <c:v>40655</c:v>
                </c:pt>
                <c:pt idx="112">
                  <c:v>40656</c:v>
                </c:pt>
                <c:pt idx="113">
                  <c:v>40657</c:v>
                </c:pt>
                <c:pt idx="114">
                  <c:v>40658</c:v>
                </c:pt>
                <c:pt idx="115">
                  <c:v>40659</c:v>
                </c:pt>
                <c:pt idx="116">
                  <c:v>40660</c:v>
                </c:pt>
                <c:pt idx="117">
                  <c:v>40661</c:v>
                </c:pt>
                <c:pt idx="118">
                  <c:v>40662</c:v>
                </c:pt>
                <c:pt idx="119">
                  <c:v>40663</c:v>
                </c:pt>
                <c:pt idx="120">
                  <c:v>40664</c:v>
                </c:pt>
                <c:pt idx="121">
                  <c:v>40665</c:v>
                </c:pt>
                <c:pt idx="122">
                  <c:v>40666</c:v>
                </c:pt>
                <c:pt idx="123">
                  <c:v>40667</c:v>
                </c:pt>
                <c:pt idx="124">
                  <c:v>40668</c:v>
                </c:pt>
                <c:pt idx="125">
                  <c:v>40669</c:v>
                </c:pt>
                <c:pt idx="126">
                  <c:v>40670</c:v>
                </c:pt>
                <c:pt idx="127">
                  <c:v>40671</c:v>
                </c:pt>
                <c:pt idx="128">
                  <c:v>40672</c:v>
                </c:pt>
                <c:pt idx="129">
                  <c:v>40673</c:v>
                </c:pt>
                <c:pt idx="130">
                  <c:v>40674</c:v>
                </c:pt>
                <c:pt idx="131">
                  <c:v>40675</c:v>
                </c:pt>
                <c:pt idx="132">
                  <c:v>40676</c:v>
                </c:pt>
                <c:pt idx="133">
                  <c:v>40677</c:v>
                </c:pt>
                <c:pt idx="134">
                  <c:v>40678</c:v>
                </c:pt>
                <c:pt idx="135">
                  <c:v>40679</c:v>
                </c:pt>
                <c:pt idx="136">
                  <c:v>40680</c:v>
                </c:pt>
                <c:pt idx="137">
                  <c:v>40681</c:v>
                </c:pt>
                <c:pt idx="138">
                  <c:v>40682</c:v>
                </c:pt>
                <c:pt idx="139">
                  <c:v>40683</c:v>
                </c:pt>
                <c:pt idx="140">
                  <c:v>40684</c:v>
                </c:pt>
                <c:pt idx="141">
                  <c:v>40685</c:v>
                </c:pt>
                <c:pt idx="142">
                  <c:v>40686</c:v>
                </c:pt>
                <c:pt idx="143">
                  <c:v>40687</c:v>
                </c:pt>
                <c:pt idx="144">
                  <c:v>40688</c:v>
                </c:pt>
                <c:pt idx="145">
                  <c:v>40689</c:v>
                </c:pt>
                <c:pt idx="146">
                  <c:v>40690</c:v>
                </c:pt>
                <c:pt idx="147">
                  <c:v>40691</c:v>
                </c:pt>
                <c:pt idx="148">
                  <c:v>40692</c:v>
                </c:pt>
                <c:pt idx="149">
                  <c:v>40693</c:v>
                </c:pt>
                <c:pt idx="150">
                  <c:v>40694</c:v>
                </c:pt>
                <c:pt idx="151">
                  <c:v>40695</c:v>
                </c:pt>
                <c:pt idx="152">
                  <c:v>40696</c:v>
                </c:pt>
                <c:pt idx="153">
                  <c:v>40697</c:v>
                </c:pt>
                <c:pt idx="154">
                  <c:v>40698</c:v>
                </c:pt>
                <c:pt idx="155">
                  <c:v>40699</c:v>
                </c:pt>
                <c:pt idx="156">
                  <c:v>40700</c:v>
                </c:pt>
                <c:pt idx="157">
                  <c:v>40701</c:v>
                </c:pt>
                <c:pt idx="158">
                  <c:v>40702</c:v>
                </c:pt>
                <c:pt idx="159">
                  <c:v>40703</c:v>
                </c:pt>
                <c:pt idx="160">
                  <c:v>40704</c:v>
                </c:pt>
                <c:pt idx="161">
                  <c:v>40705</c:v>
                </c:pt>
                <c:pt idx="162">
                  <c:v>40706</c:v>
                </c:pt>
                <c:pt idx="163">
                  <c:v>40707</c:v>
                </c:pt>
                <c:pt idx="164">
                  <c:v>40708</c:v>
                </c:pt>
                <c:pt idx="165">
                  <c:v>40709</c:v>
                </c:pt>
                <c:pt idx="166">
                  <c:v>40710</c:v>
                </c:pt>
                <c:pt idx="167">
                  <c:v>40711</c:v>
                </c:pt>
                <c:pt idx="168">
                  <c:v>40712</c:v>
                </c:pt>
                <c:pt idx="169">
                  <c:v>40713</c:v>
                </c:pt>
                <c:pt idx="170">
                  <c:v>40714</c:v>
                </c:pt>
                <c:pt idx="171">
                  <c:v>40715</c:v>
                </c:pt>
                <c:pt idx="172">
                  <c:v>40716</c:v>
                </c:pt>
                <c:pt idx="173">
                  <c:v>40717</c:v>
                </c:pt>
                <c:pt idx="174">
                  <c:v>40718</c:v>
                </c:pt>
                <c:pt idx="175">
                  <c:v>40719</c:v>
                </c:pt>
                <c:pt idx="176">
                  <c:v>40720</c:v>
                </c:pt>
                <c:pt idx="177">
                  <c:v>40721</c:v>
                </c:pt>
                <c:pt idx="178">
                  <c:v>40722</c:v>
                </c:pt>
                <c:pt idx="179">
                  <c:v>40723</c:v>
                </c:pt>
                <c:pt idx="180">
                  <c:v>40724</c:v>
                </c:pt>
                <c:pt idx="181">
                  <c:v>40725</c:v>
                </c:pt>
                <c:pt idx="182">
                  <c:v>40726</c:v>
                </c:pt>
                <c:pt idx="183">
                  <c:v>40727</c:v>
                </c:pt>
                <c:pt idx="184">
                  <c:v>40728</c:v>
                </c:pt>
                <c:pt idx="185">
                  <c:v>40729</c:v>
                </c:pt>
                <c:pt idx="186">
                  <c:v>40730</c:v>
                </c:pt>
                <c:pt idx="187">
                  <c:v>40731</c:v>
                </c:pt>
                <c:pt idx="188">
                  <c:v>40732</c:v>
                </c:pt>
                <c:pt idx="189">
                  <c:v>40733</c:v>
                </c:pt>
                <c:pt idx="190">
                  <c:v>40734</c:v>
                </c:pt>
                <c:pt idx="191">
                  <c:v>40735</c:v>
                </c:pt>
                <c:pt idx="192">
                  <c:v>40736</c:v>
                </c:pt>
                <c:pt idx="193">
                  <c:v>40737</c:v>
                </c:pt>
                <c:pt idx="194">
                  <c:v>40738</c:v>
                </c:pt>
                <c:pt idx="195">
                  <c:v>40739</c:v>
                </c:pt>
                <c:pt idx="196">
                  <c:v>40740</c:v>
                </c:pt>
                <c:pt idx="197">
                  <c:v>40741</c:v>
                </c:pt>
                <c:pt idx="198">
                  <c:v>40742</c:v>
                </c:pt>
                <c:pt idx="199">
                  <c:v>40743</c:v>
                </c:pt>
                <c:pt idx="200">
                  <c:v>40744</c:v>
                </c:pt>
                <c:pt idx="201">
                  <c:v>40745</c:v>
                </c:pt>
                <c:pt idx="202">
                  <c:v>40746</c:v>
                </c:pt>
                <c:pt idx="203">
                  <c:v>40747</c:v>
                </c:pt>
                <c:pt idx="204">
                  <c:v>40748</c:v>
                </c:pt>
                <c:pt idx="205">
                  <c:v>40749</c:v>
                </c:pt>
                <c:pt idx="206">
                  <c:v>40750</c:v>
                </c:pt>
                <c:pt idx="207">
                  <c:v>40751</c:v>
                </c:pt>
                <c:pt idx="208">
                  <c:v>40752</c:v>
                </c:pt>
                <c:pt idx="209">
                  <c:v>40753</c:v>
                </c:pt>
                <c:pt idx="210">
                  <c:v>40754</c:v>
                </c:pt>
                <c:pt idx="211">
                  <c:v>40755</c:v>
                </c:pt>
                <c:pt idx="212">
                  <c:v>40756</c:v>
                </c:pt>
                <c:pt idx="213">
                  <c:v>40757</c:v>
                </c:pt>
                <c:pt idx="214">
                  <c:v>40758</c:v>
                </c:pt>
                <c:pt idx="215">
                  <c:v>40759</c:v>
                </c:pt>
                <c:pt idx="216">
                  <c:v>40760</c:v>
                </c:pt>
                <c:pt idx="217">
                  <c:v>40761</c:v>
                </c:pt>
                <c:pt idx="218">
                  <c:v>40762</c:v>
                </c:pt>
                <c:pt idx="219">
                  <c:v>40763</c:v>
                </c:pt>
                <c:pt idx="220">
                  <c:v>40764</c:v>
                </c:pt>
                <c:pt idx="221">
                  <c:v>40765</c:v>
                </c:pt>
                <c:pt idx="222">
                  <c:v>40766</c:v>
                </c:pt>
                <c:pt idx="223">
                  <c:v>40767</c:v>
                </c:pt>
                <c:pt idx="224">
                  <c:v>40768</c:v>
                </c:pt>
                <c:pt idx="225">
                  <c:v>40769</c:v>
                </c:pt>
                <c:pt idx="226">
                  <c:v>40770</c:v>
                </c:pt>
                <c:pt idx="227">
                  <c:v>40771</c:v>
                </c:pt>
                <c:pt idx="228">
                  <c:v>40772</c:v>
                </c:pt>
                <c:pt idx="229">
                  <c:v>40773</c:v>
                </c:pt>
                <c:pt idx="230">
                  <c:v>40774</c:v>
                </c:pt>
                <c:pt idx="231">
                  <c:v>40775</c:v>
                </c:pt>
                <c:pt idx="232">
                  <c:v>40776</c:v>
                </c:pt>
                <c:pt idx="233">
                  <c:v>40777</c:v>
                </c:pt>
                <c:pt idx="234">
                  <c:v>40778</c:v>
                </c:pt>
                <c:pt idx="235">
                  <c:v>40779</c:v>
                </c:pt>
                <c:pt idx="236">
                  <c:v>40780</c:v>
                </c:pt>
                <c:pt idx="237">
                  <c:v>40781</c:v>
                </c:pt>
                <c:pt idx="238">
                  <c:v>40782</c:v>
                </c:pt>
                <c:pt idx="239">
                  <c:v>40783</c:v>
                </c:pt>
                <c:pt idx="240">
                  <c:v>40784</c:v>
                </c:pt>
                <c:pt idx="241">
                  <c:v>40785</c:v>
                </c:pt>
                <c:pt idx="242">
                  <c:v>40786</c:v>
                </c:pt>
                <c:pt idx="243">
                  <c:v>40787</c:v>
                </c:pt>
                <c:pt idx="244">
                  <c:v>40788</c:v>
                </c:pt>
                <c:pt idx="245">
                  <c:v>40789</c:v>
                </c:pt>
                <c:pt idx="246">
                  <c:v>40790</c:v>
                </c:pt>
                <c:pt idx="247">
                  <c:v>40791</c:v>
                </c:pt>
                <c:pt idx="248">
                  <c:v>40792</c:v>
                </c:pt>
                <c:pt idx="249">
                  <c:v>40793</c:v>
                </c:pt>
                <c:pt idx="250">
                  <c:v>40794</c:v>
                </c:pt>
                <c:pt idx="251">
                  <c:v>40795</c:v>
                </c:pt>
                <c:pt idx="252">
                  <c:v>40796</c:v>
                </c:pt>
                <c:pt idx="253">
                  <c:v>40797</c:v>
                </c:pt>
                <c:pt idx="254">
                  <c:v>40798</c:v>
                </c:pt>
                <c:pt idx="255">
                  <c:v>40799</c:v>
                </c:pt>
                <c:pt idx="256">
                  <c:v>40800</c:v>
                </c:pt>
                <c:pt idx="257">
                  <c:v>40801</c:v>
                </c:pt>
                <c:pt idx="258">
                  <c:v>40802</c:v>
                </c:pt>
                <c:pt idx="259">
                  <c:v>40803</c:v>
                </c:pt>
                <c:pt idx="260">
                  <c:v>40804</c:v>
                </c:pt>
                <c:pt idx="261">
                  <c:v>40805</c:v>
                </c:pt>
                <c:pt idx="262">
                  <c:v>40806</c:v>
                </c:pt>
                <c:pt idx="263">
                  <c:v>40807</c:v>
                </c:pt>
                <c:pt idx="264">
                  <c:v>40808</c:v>
                </c:pt>
                <c:pt idx="265">
                  <c:v>40809</c:v>
                </c:pt>
                <c:pt idx="266">
                  <c:v>40810</c:v>
                </c:pt>
                <c:pt idx="267">
                  <c:v>40811</c:v>
                </c:pt>
                <c:pt idx="268">
                  <c:v>40812</c:v>
                </c:pt>
                <c:pt idx="269">
                  <c:v>40813</c:v>
                </c:pt>
                <c:pt idx="270">
                  <c:v>40814</c:v>
                </c:pt>
                <c:pt idx="271">
                  <c:v>40815</c:v>
                </c:pt>
                <c:pt idx="272">
                  <c:v>40816</c:v>
                </c:pt>
                <c:pt idx="273">
                  <c:v>40817</c:v>
                </c:pt>
                <c:pt idx="274">
                  <c:v>40818</c:v>
                </c:pt>
                <c:pt idx="275">
                  <c:v>40819</c:v>
                </c:pt>
                <c:pt idx="276">
                  <c:v>40820</c:v>
                </c:pt>
                <c:pt idx="277">
                  <c:v>40821</c:v>
                </c:pt>
                <c:pt idx="278">
                  <c:v>40822</c:v>
                </c:pt>
                <c:pt idx="279">
                  <c:v>40823</c:v>
                </c:pt>
                <c:pt idx="280">
                  <c:v>40824</c:v>
                </c:pt>
                <c:pt idx="281">
                  <c:v>40825</c:v>
                </c:pt>
                <c:pt idx="282">
                  <c:v>40826</c:v>
                </c:pt>
                <c:pt idx="283">
                  <c:v>40827</c:v>
                </c:pt>
                <c:pt idx="284">
                  <c:v>40828</c:v>
                </c:pt>
                <c:pt idx="285">
                  <c:v>40829</c:v>
                </c:pt>
                <c:pt idx="286">
                  <c:v>40830</c:v>
                </c:pt>
                <c:pt idx="287">
                  <c:v>40831</c:v>
                </c:pt>
                <c:pt idx="288">
                  <c:v>40832</c:v>
                </c:pt>
                <c:pt idx="289">
                  <c:v>40833</c:v>
                </c:pt>
                <c:pt idx="290">
                  <c:v>40834</c:v>
                </c:pt>
                <c:pt idx="291">
                  <c:v>40835</c:v>
                </c:pt>
                <c:pt idx="292">
                  <c:v>40836</c:v>
                </c:pt>
                <c:pt idx="293">
                  <c:v>40837</c:v>
                </c:pt>
                <c:pt idx="294">
                  <c:v>40838</c:v>
                </c:pt>
                <c:pt idx="295">
                  <c:v>40839</c:v>
                </c:pt>
                <c:pt idx="296">
                  <c:v>40840</c:v>
                </c:pt>
                <c:pt idx="297">
                  <c:v>40841</c:v>
                </c:pt>
                <c:pt idx="298">
                  <c:v>40842</c:v>
                </c:pt>
                <c:pt idx="299">
                  <c:v>40843</c:v>
                </c:pt>
                <c:pt idx="300">
                  <c:v>40844</c:v>
                </c:pt>
                <c:pt idx="301">
                  <c:v>40845</c:v>
                </c:pt>
                <c:pt idx="302">
                  <c:v>40846</c:v>
                </c:pt>
                <c:pt idx="303">
                  <c:v>40847</c:v>
                </c:pt>
                <c:pt idx="304">
                  <c:v>40848</c:v>
                </c:pt>
                <c:pt idx="305">
                  <c:v>40849</c:v>
                </c:pt>
                <c:pt idx="306">
                  <c:v>40850</c:v>
                </c:pt>
                <c:pt idx="307">
                  <c:v>40851</c:v>
                </c:pt>
                <c:pt idx="308">
                  <c:v>40852</c:v>
                </c:pt>
                <c:pt idx="309">
                  <c:v>40853</c:v>
                </c:pt>
                <c:pt idx="310">
                  <c:v>40854</c:v>
                </c:pt>
                <c:pt idx="311">
                  <c:v>40855</c:v>
                </c:pt>
                <c:pt idx="312">
                  <c:v>40856</c:v>
                </c:pt>
                <c:pt idx="313">
                  <c:v>40857</c:v>
                </c:pt>
                <c:pt idx="314">
                  <c:v>40858</c:v>
                </c:pt>
                <c:pt idx="315">
                  <c:v>40859</c:v>
                </c:pt>
                <c:pt idx="316">
                  <c:v>40860</c:v>
                </c:pt>
                <c:pt idx="317">
                  <c:v>40861</c:v>
                </c:pt>
                <c:pt idx="318">
                  <c:v>40862</c:v>
                </c:pt>
                <c:pt idx="319">
                  <c:v>40863</c:v>
                </c:pt>
                <c:pt idx="320">
                  <c:v>40864</c:v>
                </c:pt>
                <c:pt idx="321">
                  <c:v>40865</c:v>
                </c:pt>
                <c:pt idx="322">
                  <c:v>40866</c:v>
                </c:pt>
                <c:pt idx="323">
                  <c:v>40867</c:v>
                </c:pt>
                <c:pt idx="324">
                  <c:v>40868</c:v>
                </c:pt>
                <c:pt idx="325">
                  <c:v>40869</c:v>
                </c:pt>
                <c:pt idx="326">
                  <c:v>40870</c:v>
                </c:pt>
                <c:pt idx="327">
                  <c:v>40871</c:v>
                </c:pt>
                <c:pt idx="328">
                  <c:v>40872</c:v>
                </c:pt>
                <c:pt idx="329">
                  <c:v>40873</c:v>
                </c:pt>
                <c:pt idx="330">
                  <c:v>40874</c:v>
                </c:pt>
                <c:pt idx="331">
                  <c:v>40875</c:v>
                </c:pt>
                <c:pt idx="332">
                  <c:v>40876</c:v>
                </c:pt>
                <c:pt idx="333">
                  <c:v>40877</c:v>
                </c:pt>
                <c:pt idx="334">
                  <c:v>40878</c:v>
                </c:pt>
                <c:pt idx="335">
                  <c:v>40879</c:v>
                </c:pt>
                <c:pt idx="336">
                  <c:v>40880</c:v>
                </c:pt>
                <c:pt idx="337">
                  <c:v>40881</c:v>
                </c:pt>
                <c:pt idx="338">
                  <c:v>40882</c:v>
                </c:pt>
                <c:pt idx="339">
                  <c:v>40883</c:v>
                </c:pt>
                <c:pt idx="340">
                  <c:v>40884</c:v>
                </c:pt>
                <c:pt idx="341">
                  <c:v>40885</c:v>
                </c:pt>
                <c:pt idx="342">
                  <c:v>40886</c:v>
                </c:pt>
                <c:pt idx="343">
                  <c:v>40887</c:v>
                </c:pt>
                <c:pt idx="344">
                  <c:v>40888</c:v>
                </c:pt>
                <c:pt idx="345">
                  <c:v>40889</c:v>
                </c:pt>
                <c:pt idx="346">
                  <c:v>40890</c:v>
                </c:pt>
                <c:pt idx="347">
                  <c:v>40891</c:v>
                </c:pt>
                <c:pt idx="348">
                  <c:v>40892</c:v>
                </c:pt>
                <c:pt idx="349">
                  <c:v>40893</c:v>
                </c:pt>
                <c:pt idx="350">
                  <c:v>40894</c:v>
                </c:pt>
                <c:pt idx="351">
                  <c:v>40895</c:v>
                </c:pt>
                <c:pt idx="352">
                  <c:v>40896</c:v>
                </c:pt>
                <c:pt idx="353">
                  <c:v>40897</c:v>
                </c:pt>
                <c:pt idx="354">
                  <c:v>40898</c:v>
                </c:pt>
                <c:pt idx="355">
                  <c:v>40899</c:v>
                </c:pt>
                <c:pt idx="356">
                  <c:v>40900</c:v>
                </c:pt>
                <c:pt idx="357">
                  <c:v>40901</c:v>
                </c:pt>
                <c:pt idx="358">
                  <c:v>40902</c:v>
                </c:pt>
                <c:pt idx="359">
                  <c:v>40903</c:v>
                </c:pt>
                <c:pt idx="360">
                  <c:v>40904</c:v>
                </c:pt>
                <c:pt idx="361">
                  <c:v>40905</c:v>
                </c:pt>
                <c:pt idx="362">
                  <c:v>40906</c:v>
                </c:pt>
                <c:pt idx="363">
                  <c:v>40907</c:v>
                </c:pt>
                <c:pt idx="364">
                  <c:v>40908</c:v>
                </c:pt>
              </c:numCache>
            </c:numRef>
          </c:cat>
          <c:val>
            <c:numRef>
              <c:f>Laskenta!$AV$741:$AV$1471</c:f>
              <c:numCache>
                <c:formatCode>General</c:formatCode>
                <c:ptCount val="731"/>
                <c:pt idx="0">
                  <c:v>75.790000000000006</c:v>
                </c:pt>
                <c:pt idx="1">
                  <c:v>75.790000000000006</c:v>
                </c:pt>
                <c:pt idx="2">
                  <c:v>75.78</c:v>
                </c:pt>
                <c:pt idx="3">
                  <c:v>75.78</c:v>
                </c:pt>
                <c:pt idx="4">
                  <c:v>75.78</c:v>
                </c:pt>
                <c:pt idx="5">
                  <c:v>75.78</c:v>
                </c:pt>
                <c:pt idx="6">
                  <c:v>75.78</c:v>
                </c:pt>
                <c:pt idx="7">
                  <c:v>75.78</c:v>
                </c:pt>
                <c:pt idx="8">
                  <c:v>75.78</c:v>
                </c:pt>
                <c:pt idx="9">
                  <c:v>75.78</c:v>
                </c:pt>
                <c:pt idx="10">
                  <c:v>75.78</c:v>
                </c:pt>
                <c:pt idx="11">
                  <c:v>75.78</c:v>
                </c:pt>
                <c:pt idx="12">
                  <c:v>75.78</c:v>
                </c:pt>
                <c:pt idx="13">
                  <c:v>75.77</c:v>
                </c:pt>
                <c:pt idx="14">
                  <c:v>75.77</c:v>
                </c:pt>
                <c:pt idx="15">
                  <c:v>75.77</c:v>
                </c:pt>
                <c:pt idx="16">
                  <c:v>75.77</c:v>
                </c:pt>
                <c:pt idx="17">
                  <c:v>75.77</c:v>
                </c:pt>
                <c:pt idx="18">
                  <c:v>75.77</c:v>
                </c:pt>
                <c:pt idx="19">
                  <c:v>75.77</c:v>
                </c:pt>
                <c:pt idx="20">
                  <c:v>75.77</c:v>
                </c:pt>
                <c:pt idx="21">
                  <c:v>75.760000000000005</c:v>
                </c:pt>
                <c:pt idx="22">
                  <c:v>75.760000000000005</c:v>
                </c:pt>
                <c:pt idx="23">
                  <c:v>75.760000000000005</c:v>
                </c:pt>
                <c:pt idx="24">
                  <c:v>75.760000000000005</c:v>
                </c:pt>
                <c:pt idx="25">
                  <c:v>75.760000000000005</c:v>
                </c:pt>
                <c:pt idx="26">
                  <c:v>75.760000000000005</c:v>
                </c:pt>
                <c:pt idx="27">
                  <c:v>75.760000000000005</c:v>
                </c:pt>
                <c:pt idx="28">
                  <c:v>75.75</c:v>
                </c:pt>
                <c:pt idx="29">
                  <c:v>75.75</c:v>
                </c:pt>
                <c:pt idx="30">
                  <c:v>75.75</c:v>
                </c:pt>
                <c:pt idx="31">
                  <c:v>75.75</c:v>
                </c:pt>
                <c:pt idx="32">
                  <c:v>75.75</c:v>
                </c:pt>
                <c:pt idx="33">
                  <c:v>75.75</c:v>
                </c:pt>
                <c:pt idx="34">
                  <c:v>75.739999999999995</c:v>
                </c:pt>
                <c:pt idx="35">
                  <c:v>75.739999999999995</c:v>
                </c:pt>
                <c:pt idx="36">
                  <c:v>75.739999999999995</c:v>
                </c:pt>
                <c:pt idx="37">
                  <c:v>75.739999999999995</c:v>
                </c:pt>
                <c:pt idx="38">
                  <c:v>75.739999999999995</c:v>
                </c:pt>
                <c:pt idx="39">
                  <c:v>75.73</c:v>
                </c:pt>
                <c:pt idx="40">
                  <c:v>75.73</c:v>
                </c:pt>
                <c:pt idx="41">
                  <c:v>75.73</c:v>
                </c:pt>
                <c:pt idx="42">
                  <c:v>75.73</c:v>
                </c:pt>
                <c:pt idx="43">
                  <c:v>75.73</c:v>
                </c:pt>
                <c:pt idx="44">
                  <c:v>75.72</c:v>
                </c:pt>
                <c:pt idx="45">
                  <c:v>75.72</c:v>
                </c:pt>
                <c:pt idx="46">
                  <c:v>75.72</c:v>
                </c:pt>
                <c:pt idx="47">
                  <c:v>75.72</c:v>
                </c:pt>
                <c:pt idx="48">
                  <c:v>75.72</c:v>
                </c:pt>
                <c:pt idx="49">
                  <c:v>75.709999999999994</c:v>
                </c:pt>
                <c:pt idx="50">
                  <c:v>75.709999999999994</c:v>
                </c:pt>
                <c:pt idx="51">
                  <c:v>75.709999999999994</c:v>
                </c:pt>
                <c:pt idx="52">
                  <c:v>75.709999999999994</c:v>
                </c:pt>
                <c:pt idx="53">
                  <c:v>75.709999999999994</c:v>
                </c:pt>
                <c:pt idx="54">
                  <c:v>75.7</c:v>
                </c:pt>
                <c:pt idx="55">
                  <c:v>75.7</c:v>
                </c:pt>
                <c:pt idx="56">
                  <c:v>75.7</c:v>
                </c:pt>
                <c:pt idx="57">
                  <c:v>75.69</c:v>
                </c:pt>
                <c:pt idx="58">
                  <c:v>75.69</c:v>
                </c:pt>
                <c:pt idx="59">
                  <c:v>75.69</c:v>
                </c:pt>
                <c:pt idx="60">
                  <c:v>75.69</c:v>
                </c:pt>
                <c:pt idx="61">
                  <c:v>75.69</c:v>
                </c:pt>
                <c:pt idx="62">
                  <c:v>75.679999999999978</c:v>
                </c:pt>
                <c:pt idx="63">
                  <c:v>75.679999999999978</c:v>
                </c:pt>
                <c:pt idx="64">
                  <c:v>75.679999999999978</c:v>
                </c:pt>
                <c:pt idx="65">
                  <c:v>75.679999999999978</c:v>
                </c:pt>
                <c:pt idx="66">
                  <c:v>75.669999999999987</c:v>
                </c:pt>
                <c:pt idx="67">
                  <c:v>75.669999999999987</c:v>
                </c:pt>
                <c:pt idx="68">
                  <c:v>75.669999999999987</c:v>
                </c:pt>
                <c:pt idx="69">
                  <c:v>75.669999999999987</c:v>
                </c:pt>
                <c:pt idx="70">
                  <c:v>75.669999999999987</c:v>
                </c:pt>
                <c:pt idx="71">
                  <c:v>75.66</c:v>
                </c:pt>
                <c:pt idx="72">
                  <c:v>75.66</c:v>
                </c:pt>
                <c:pt idx="73">
                  <c:v>75.649999999999991</c:v>
                </c:pt>
                <c:pt idx="74">
                  <c:v>75.649999999999991</c:v>
                </c:pt>
                <c:pt idx="75">
                  <c:v>75.649999999999991</c:v>
                </c:pt>
                <c:pt idx="76">
                  <c:v>75.649999999999991</c:v>
                </c:pt>
                <c:pt idx="77">
                  <c:v>75.649999999999991</c:v>
                </c:pt>
                <c:pt idx="78">
                  <c:v>75.64</c:v>
                </c:pt>
                <c:pt idx="79">
                  <c:v>75.64</c:v>
                </c:pt>
                <c:pt idx="80">
                  <c:v>75.64</c:v>
                </c:pt>
                <c:pt idx="81">
                  <c:v>75.63</c:v>
                </c:pt>
                <c:pt idx="82">
                  <c:v>75.63</c:v>
                </c:pt>
                <c:pt idx="83">
                  <c:v>75.61999999999999</c:v>
                </c:pt>
                <c:pt idx="84">
                  <c:v>75.61999999999999</c:v>
                </c:pt>
                <c:pt idx="85">
                  <c:v>75.61999999999999</c:v>
                </c:pt>
                <c:pt idx="86">
                  <c:v>75.61999999999999</c:v>
                </c:pt>
                <c:pt idx="87">
                  <c:v>75.61999999999999</c:v>
                </c:pt>
                <c:pt idx="88">
                  <c:v>75.61</c:v>
                </c:pt>
                <c:pt idx="89">
                  <c:v>75.61</c:v>
                </c:pt>
                <c:pt idx="90">
                  <c:v>75.599999999999994</c:v>
                </c:pt>
                <c:pt idx="91">
                  <c:v>75.599999999999994</c:v>
                </c:pt>
                <c:pt idx="92">
                  <c:v>75.599999999999994</c:v>
                </c:pt>
                <c:pt idx="93">
                  <c:v>75.599999999999994</c:v>
                </c:pt>
                <c:pt idx="94">
                  <c:v>75.599999999999994</c:v>
                </c:pt>
                <c:pt idx="95">
                  <c:v>75.599999999999994</c:v>
                </c:pt>
                <c:pt idx="96">
                  <c:v>75.599999999999994</c:v>
                </c:pt>
                <c:pt idx="97">
                  <c:v>75.599999999999994</c:v>
                </c:pt>
                <c:pt idx="98">
                  <c:v>75.59</c:v>
                </c:pt>
                <c:pt idx="99">
                  <c:v>75.59</c:v>
                </c:pt>
                <c:pt idx="100">
                  <c:v>75.59</c:v>
                </c:pt>
                <c:pt idx="101">
                  <c:v>75.59</c:v>
                </c:pt>
                <c:pt idx="102">
                  <c:v>75.59</c:v>
                </c:pt>
                <c:pt idx="103">
                  <c:v>75.59</c:v>
                </c:pt>
                <c:pt idx="104">
                  <c:v>75.59</c:v>
                </c:pt>
                <c:pt idx="105">
                  <c:v>75.59</c:v>
                </c:pt>
                <c:pt idx="106">
                  <c:v>75.59</c:v>
                </c:pt>
                <c:pt idx="107">
                  <c:v>75.59</c:v>
                </c:pt>
                <c:pt idx="108">
                  <c:v>75.59</c:v>
                </c:pt>
                <c:pt idx="109">
                  <c:v>75.599999999999994</c:v>
                </c:pt>
                <c:pt idx="110">
                  <c:v>75.599999999999994</c:v>
                </c:pt>
                <c:pt idx="111">
                  <c:v>75.599999999999994</c:v>
                </c:pt>
                <c:pt idx="112">
                  <c:v>75.599999999999994</c:v>
                </c:pt>
                <c:pt idx="113">
                  <c:v>75.61</c:v>
                </c:pt>
                <c:pt idx="114">
                  <c:v>75.61</c:v>
                </c:pt>
                <c:pt idx="115">
                  <c:v>75.61999999999999</c:v>
                </c:pt>
                <c:pt idx="116">
                  <c:v>75.61999999999999</c:v>
                </c:pt>
                <c:pt idx="117">
                  <c:v>75.61999999999999</c:v>
                </c:pt>
                <c:pt idx="118">
                  <c:v>75.63</c:v>
                </c:pt>
                <c:pt idx="119">
                  <c:v>75.63</c:v>
                </c:pt>
                <c:pt idx="120">
                  <c:v>75.64</c:v>
                </c:pt>
                <c:pt idx="121">
                  <c:v>75.64</c:v>
                </c:pt>
                <c:pt idx="122">
                  <c:v>75.64</c:v>
                </c:pt>
                <c:pt idx="123">
                  <c:v>75.649999999999991</c:v>
                </c:pt>
                <c:pt idx="124">
                  <c:v>75.66</c:v>
                </c:pt>
                <c:pt idx="125">
                  <c:v>75.669999999999987</c:v>
                </c:pt>
                <c:pt idx="126">
                  <c:v>75.669999999999987</c:v>
                </c:pt>
                <c:pt idx="127">
                  <c:v>75.669999999999987</c:v>
                </c:pt>
                <c:pt idx="128">
                  <c:v>75.679999999999978</c:v>
                </c:pt>
                <c:pt idx="129">
                  <c:v>75.679999999999978</c:v>
                </c:pt>
                <c:pt idx="130">
                  <c:v>75.69</c:v>
                </c:pt>
                <c:pt idx="131">
                  <c:v>75.69</c:v>
                </c:pt>
                <c:pt idx="132">
                  <c:v>75.7</c:v>
                </c:pt>
                <c:pt idx="133">
                  <c:v>75.709999999999994</c:v>
                </c:pt>
                <c:pt idx="134">
                  <c:v>75.709999999999994</c:v>
                </c:pt>
                <c:pt idx="135">
                  <c:v>75.72</c:v>
                </c:pt>
                <c:pt idx="136">
                  <c:v>75.72</c:v>
                </c:pt>
                <c:pt idx="137">
                  <c:v>75.73</c:v>
                </c:pt>
                <c:pt idx="138">
                  <c:v>75.73</c:v>
                </c:pt>
                <c:pt idx="139">
                  <c:v>75.739999999999995</c:v>
                </c:pt>
                <c:pt idx="140">
                  <c:v>75.75</c:v>
                </c:pt>
                <c:pt idx="141">
                  <c:v>75.75</c:v>
                </c:pt>
                <c:pt idx="142">
                  <c:v>75.75</c:v>
                </c:pt>
                <c:pt idx="143">
                  <c:v>75.760000000000005</c:v>
                </c:pt>
                <c:pt idx="144">
                  <c:v>75.760000000000005</c:v>
                </c:pt>
                <c:pt idx="145">
                  <c:v>75.77</c:v>
                </c:pt>
                <c:pt idx="146">
                  <c:v>75.77</c:v>
                </c:pt>
                <c:pt idx="147">
                  <c:v>75.77</c:v>
                </c:pt>
                <c:pt idx="148">
                  <c:v>75.78</c:v>
                </c:pt>
                <c:pt idx="149">
                  <c:v>75.78</c:v>
                </c:pt>
                <c:pt idx="150">
                  <c:v>75.790000000000006</c:v>
                </c:pt>
                <c:pt idx="151">
                  <c:v>75.8</c:v>
                </c:pt>
                <c:pt idx="152">
                  <c:v>75.8</c:v>
                </c:pt>
                <c:pt idx="153">
                  <c:v>75.8</c:v>
                </c:pt>
                <c:pt idx="154">
                  <c:v>75.81</c:v>
                </c:pt>
                <c:pt idx="155">
                  <c:v>75.81</c:v>
                </c:pt>
                <c:pt idx="156">
                  <c:v>75.819999999999993</c:v>
                </c:pt>
                <c:pt idx="157">
                  <c:v>75.819999999999993</c:v>
                </c:pt>
                <c:pt idx="158">
                  <c:v>75.83</c:v>
                </c:pt>
                <c:pt idx="159">
                  <c:v>75.83</c:v>
                </c:pt>
                <c:pt idx="160">
                  <c:v>75.84</c:v>
                </c:pt>
                <c:pt idx="161">
                  <c:v>75.849999999999994</c:v>
                </c:pt>
                <c:pt idx="162">
                  <c:v>75.849999999999994</c:v>
                </c:pt>
                <c:pt idx="163">
                  <c:v>75.849999999999994</c:v>
                </c:pt>
                <c:pt idx="164">
                  <c:v>75.86</c:v>
                </c:pt>
                <c:pt idx="165">
                  <c:v>75.86</c:v>
                </c:pt>
                <c:pt idx="166">
                  <c:v>75.86999999999999</c:v>
                </c:pt>
                <c:pt idx="167">
                  <c:v>75.86999999999999</c:v>
                </c:pt>
                <c:pt idx="168">
                  <c:v>75.86999999999999</c:v>
                </c:pt>
                <c:pt idx="169">
                  <c:v>75.88</c:v>
                </c:pt>
                <c:pt idx="170">
                  <c:v>75.88</c:v>
                </c:pt>
                <c:pt idx="171">
                  <c:v>75.89</c:v>
                </c:pt>
                <c:pt idx="172">
                  <c:v>75.89</c:v>
                </c:pt>
                <c:pt idx="173">
                  <c:v>75.900000000000006</c:v>
                </c:pt>
                <c:pt idx="174">
                  <c:v>75.900000000000006</c:v>
                </c:pt>
                <c:pt idx="175">
                  <c:v>75.910000000000025</c:v>
                </c:pt>
                <c:pt idx="176">
                  <c:v>75.910000000000025</c:v>
                </c:pt>
                <c:pt idx="177">
                  <c:v>75.910000000000025</c:v>
                </c:pt>
                <c:pt idx="178">
                  <c:v>75.900000000000006</c:v>
                </c:pt>
                <c:pt idx="179">
                  <c:v>75.910000000000025</c:v>
                </c:pt>
                <c:pt idx="180">
                  <c:v>75.910000000000025</c:v>
                </c:pt>
                <c:pt idx="181">
                  <c:v>75.92</c:v>
                </c:pt>
                <c:pt idx="182">
                  <c:v>75.930000000000007</c:v>
                </c:pt>
                <c:pt idx="183">
                  <c:v>75.930000000000007</c:v>
                </c:pt>
                <c:pt idx="184">
                  <c:v>75.940000000000026</c:v>
                </c:pt>
                <c:pt idx="185">
                  <c:v>75.940000000000026</c:v>
                </c:pt>
                <c:pt idx="186">
                  <c:v>75.95</c:v>
                </c:pt>
                <c:pt idx="187">
                  <c:v>75.95</c:v>
                </c:pt>
                <c:pt idx="188">
                  <c:v>75.95</c:v>
                </c:pt>
                <c:pt idx="189">
                  <c:v>75.95</c:v>
                </c:pt>
                <c:pt idx="190">
                  <c:v>75.959999999999994</c:v>
                </c:pt>
                <c:pt idx="191">
                  <c:v>75.959999999999994</c:v>
                </c:pt>
                <c:pt idx="192">
                  <c:v>75.959999999999994</c:v>
                </c:pt>
                <c:pt idx="193">
                  <c:v>75.959999999999994</c:v>
                </c:pt>
                <c:pt idx="194">
                  <c:v>75.959999999999994</c:v>
                </c:pt>
                <c:pt idx="195">
                  <c:v>75.97</c:v>
                </c:pt>
                <c:pt idx="196">
                  <c:v>75.97</c:v>
                </c:pt>
                <c:pt idx="197">
                  <c:v>75.97</c:v>
                </c:pt>
                <c:pt idx="198">
                  <c:v>75.97</c:v>
                </c:pt>
                <c:pt idx="199">
                  <c:v>75.97</c:v>
                </c:pt>
                <c:pt idx="200">
                  <c:v>75.97</c:v>
                </c:pt>
                <c:pt idx="201">
                  <c:v>75.97</c:v>
                </c:pt>
                <c:pt idx="202">
                  <c:v>75.97</c:v>
                </c:pt>
                <c:pt idx="203">
                  <c:v>75.959999999999994</c:v>
                </c:pt>
                <c:pt idx="204">
                  <c:v>75.959999999999994</c:v>
                </c:pt>
                <c:pt idx="205">
                  <c:v>75.97</c:v>
                </c:pt>
                <c:pt idx="206">
                  <c:v>75.97</c:v>
                </c:pt>
                <c:pt idx="207">
                  <c:v>75.97</c:v>
                </c:pt>
                <c:pt idx="208">
                  <c:v>75.97</c:v>
                </c:pt>
                <c:pt idx="209">
                  <c:v>75.98</c:v>
                </c:pt>
                <c:pt idx="210">
                  <c:v>75.98</c:v>
                </c:pt>
                <c:pt idx="211">
                  <c:v>75.98</c:v>
                </c:pt>
                <c:pt idx="212">
                  <c:v>75.98</c:v>
                </c:pt>
                <c:pt idx="213">
                  <c:v>75.98</c:v>
                </c:pt>
                <c:pt idx="214">
                  <c:v>75.98</c:v>
                </c:pt>
                <c:pt idx="215">
                  <c:v>75.97</c:v>
                </c:pt>
                <c:pt idx="216">
                  <c:v>75.97</c:v>
                </c:pt>
                <c:pt idx="217">
                  <c:v>75.97</c:v>
                </c:pt>
                <c:pt idx="218">
                  <c:v>75.97</c:v>
                </c:pt>
                <c:pt idx="219">
                  <c:v>75.97</c:v>
                </c:pt>
                <c:pt idx="220">
                  <c:v>75.97</c:v>
                </c:pt>
                <c:pt idx="221">
                  <c:v>75.97</c:v>
                </c:pt>
                <c:pt idx="222">
                  <c:v>75.97</c:v>
                </c:pt>
                <c:pt idx="223">
                  <c:v>75.97</c:v>
                </c:pt>
                <c:pt idx="224">
                  <c:v>75.97</c:v>
                </c:pt>
                <c:pt idx="225">
                  <c:v>75.97</c:v>
                </c:pt>
                <c:pt idx="226">
                  <c:v>75.97</c:v>
                </c:pt>
                <c:pt idx="227">
                  <c:v>75.97</c:v>
                </c:pt>
                <c:pt idx="228">
                  <c:v>75.97</c:v>
                </c:pt>
                <c:pt idx="229">
                  <c:v>75.959999999999994</c:v>
                </c:pt>
                <c:pt idx="230">
                  <c:v>75.959999999999994</c:v>
                </c:pt>
                <c:pt idx="231">
                  <c:v>75.959999999999994</c:v>
                </c:pt>
                <c:pt idx="232">
                  <c:v>75.959999999999994</c:v>
                </c:pt>
                <c:pt idx="233">
                  <c:v>75.959999999999994</c:v>
                </c:pt>
                <c:pt idx="234">
                  <c:v>75.959999999999994</c:v>
                </c:pt>
                <c:pt idx="235">
                  <c:v>75.95</c:v>
                </c:pt>
                <c:pt idx="236">
                  <c:v>75.95</c:v>
                </c:pt>
                <c:pt idx="237">
                  <c:v>75.95</c:v>
                </c:pt>
                <c:pt idx="238">
                  <c:v>75.95</c:v>
                </c:pt>
                <c:pt idx="239">
                  <c:v>75.95</c:v>
                </c:pt>
                <c:pt idx="240">
                  <c:v>75.95</c:v>
                </c:pt>
                <c:pt idx="241">
                  <c:v>75.940000000000026</c:v>
                </c:pt>
                <c:pt idx="242">
                  <c:v>75.940000000000026</c:v>
                </c:pt>
                <c:pt idx="243">
                  <c:v>75.940000000000026</c:v>
                </c:pt>
                <c:pt idx="244">
                  <c:v>75.940000000000026</c:v>
                </c:pt>
                <c:pt idx="245">
                  <c:v>75.930000000000007</c:v>
                </c:pt>
                <c:pt idx="246">
                  <c:v>75.930000000000007</c:v>
                </c:pt>
                <c:pt idx="247">
                  <c:v>75.930000000000007</c:v>
                </c:pt>
                <c:pt idx="248">
                  <c:v>75.930000000000007</c:v>
                </c:pt>
                <c:pt idx="249">
                  <c:v>75.930000000000007</c:v>
                </c:pt>
                <c:pt idx="250">
                  <c:v>75.92</c:v>
                </c:pt>
                <c:pt idx="251">
                  <c:v>75.92</c:v>
                </c:pt>
                <c:pt idx="252">
                  <c:v>75.92</c:v>
                </c:pt>
                <c:pt idx="253">
                  <c:v>75.92</c:v>
                </c:pt>
                <c:pt idx="254">
                  <c:v>75.92</c:v>
                </c:pt>
                <c:pt idx="255">
                  <c:v>75.910000000000025</c:v>
                </c:pt>
                <c:pt idx="256">
                  <c:v>75.910000000000025</c:v>
                </c:pt>
                <c:pt idx="257">
                  <c:v>75.910000000000025</c:v>
                </c:pt>
                <c:pt idx="258">
                  <c:v>75.910000000000025</c:v>
                </c:pt>
                <c:pt idx="259">
                  <c:v>75.900000000000006</c:v>
                </c:pt>
                <c:pt idx="260">
                  <c:v>75.900000000000006</c:v>
                </c:pt>
                <c:pt idx="261">
                  <c:v>75.900000000000006</c:v>
                </c:pt>
                <c:pt idx="262">
                  <c:v>75.900000000000006</c:v>
                </c:pt>
                <c:pt idx="263">
                  <c:v>75.900000000000006</c:v>
                </c:pt>
                <c:pt idx="264">
                  <c:v>75.89</c:v>
                </c:pt>
                <c:pt idx="265">
                  <c:v>75.89</c:v>
                </c:pt>
                <c:pt idx="266">
                  <c:v>75.89</c:v>
                </c:pt>
                <c:pt idx="267">
                  <c:v>75.88</c:v>
                </c:pt>
                <c:pt idx="268">
                  <c:v>75.88</c:v>
                </c:pt>
                <c:pt idx="269">
                  <c:v>75.88</c:v>
                </c:pt>
                <c:pt idx="270">
                  <c:v>75.88</c:v>
                </c:pt>
                <c:pt idx="271">
                  <c:v>75.86999999999999</c:v>
                </c:pt>
                <c:pt idx="272">
                  <c:v>75.86999999999999</c:v>
                </c:pt>
                <c:pt idx="273">
                  <c:v>75.86999999999999</c:v>
                </c:pt>
                <c:pt idx="274">
                  <c:v>75.86999999999999</c:v>
                </c:pt>
                <c:pt idx="275">
                  <c:v>75.86</c:v>
                </c:pt>
                <c:pt idx="276">
                  <c:v>75.86</c:v>
                </c:pt>
                <c:pt idx="277">
                  <c:v>75.86</c:v>
                </c:pt>
                <c:pt idx="278">
                  <c:v>75.86</c:v>
                </c:pt>
                <c:pt idx="279">
                  <c:v>75.86</c:v>
                </c:pt>
                <c:pt idx="280">
                  <c:v>75.849999999999994</c:v>
                </c:pt>
                <c:pt idx="281">
                  <c:v>75.849999999999994</c:v>
                </c:pt>
                <c:pt idx="282">
                  <c:v>75.849999999999994</c:v>
                </c:pt>
                <c:pt idx="283">
                  <c:v>75.849999999999994</c:v>
                </c:pt>
                <c:pt idx="284">
                  <c:v>75.84</c:v>
                </c:pt>
                <c:pt idx="285">
                  <c:v>75.84</c:v>
                </c:pt>
                <c:pt idx="286">
                  <c:v>75.84</c:v>
                </c:pt>
                <c:pt idx="287">
                  <c:v>75.84</c:v>
                </c:pt>
                <c:pt idx="288">
                  <c:v>75.84</c:v>
                </c:pt>
                <c:pt idx="289">
                  <c:v>75.83</c:v>
                </c:pt>
                <c:pt idx="290">
                  <c:v>75.83</c:v>
                </c:pt>
                <c:pt idx="291">
                  <c:v>75.83</c:v>
                </c:pt>
                <c:pt idx="292">
                  <c:v>75.83</c:v>
                </c:pt>
                <c:pt idx="293">
                  <c:v>75.83</c:v>
                </c:pt>
                <c:pt idx="294">
                  <c:v>75.819999999999993</c:v>
                </c:pt>
                <c:pt idx="295">
                  <c:v>75.819999999999993</c:v>
                </c:pt>
                <c:pt idx="296">
                  <c:v>75.819999999999993</c:v>
                </c:pt>
                <c:pt idx="297">
                  <c:v>75.819999999999993</c:v>
                </c:pt>
                <c:pt idx="298">
                  <c:v>75.819999999999993</c:v>
                </c:pt>
                <c:pt idx="299">
                  <c:v>75.819999999999993</c:v>
                </c:pt>
                <c:pt idx="300">
                  <c:v>75.819999999999993</c:v>
                </c:pt>
                <c:pt idx="301">
                  <c:v>75.81</c:v>
                </c:pt>
                <c:pt idx="302">
                  <c:v>75.81</c:v>
                </c:pt>
                <c:pt idx="303">
                  <c:v>75.81</c:v>
                </c:pt>
                <c:pt idx="304">
                  <c:v>75.81</c:v>
                </c:pt>
                <c:pt idx="305">
                  <c:v>75.81</c:v>
                </c:pt>
                <c:pt idx="306">
                  <c:v>75.81</c:v>
                </c:pt>
                <c:pt idx="307">
                  <c:v>75.81</c:v>
                </c:pt>
                <c:pt idx="308">
                  <c:v>75.81</c:v>
                </c:pt>
                <c:pt idx="309">
                  <c:v>75.8</c:v>
                </c:pt>
                <c:pt idx="310">
                  <c:v>75.8</c:v>
                </c:pt>
                <c:pt idx="311">
                  <c:v>75.8</c:v>
                </c:pt>
                <c:pt idx="312">
                  <c:v>75.8</c:v>
                </c:pt>
                <c:pt idx="313">
                  <c:v>75.8</c:v>
                </c:pt>
                <c:pt idx="314">
                  <c:v>75.8</c:v>
                </c:pt>
                <c:pt idx="315">
                  <c:v>75.8</c:v>
                </c:pt>
                <c:pt idx="316">
                  <c:v>75.8</c:v>
                </c:pt>
                <c:pt idx="317">
                  <c:v>75.8</c:v>
                </c:pt>
                <c:pt idx="318">
                  <c:v>75.8</c:v>
                </c:pt>
                <c:pt idx="319">
                  <c:v>75.8</c:v>
                </c:pt>
                <c:pt idx="320">
                  <c:v>75.8</c:v>
                </c:pt>
                <c:pt idx="321">
                  <c:v>75.8</c:v>
                </c:pt>
                <c:pt idx="322">
                  <c:v>75.8</c:v>
                </c:pt>
                <c:pt idx="323">
                  <c:v>75.8</c:v>
                </c:pt>
                <c:pt idx="324">
                  <c:v>75.8</c:v>
                </c:pt>
                <c:pt idx="325">
                  <c:v>75.8</c:v>
                </c:pt>
                <c:pt idx="326">
                  <c:v>75.8</c:v>
                </c:pt>
                <c:pt idx="327">
                  <c:v>75.8</c:v>
                </c:pt>
                <c:pt idx="328">
                  <c:v>75.8</c:v>
                </c:pt>
                <c:pt idx="329">
                  <c:v>75.8</c:v>
                </c:pt>
                <c:pt idx="330">
                  <c:v>75.8</c:v>
                </c:pt>
                <c:pt idx="331">
                  <c:v>75.8</c:v>
                </c:pt>
                <c:pt idx="332">
                  <c:v>75.8</c:v>
                </c:pt>
                <c:pt idx="333">
                  <c:v>75.8</c:v>
                </c:pt>
                <c:pt idx="334">
                  <c:v>75.8</c:v>
                </c:pt>
                <c:pt idx="335">
                  <c:v>75.8</c:v>
                </c:pt>
                <c:pt idx="336">
                  <c:v>75.8</c:v>
                </c:pt>
                <c:pt idx="337">
                  <c:v>75.790000000000006</c:v>
                </c:pt>
                <c:pt idx="338">
                  <c:v>75.790000000000006</c:v>
                </c:pt>
                <c:pt idx="339">
                  <c:v>75.790000000000006</c:v>
                </c:pt>
                <c:pt idx="340">
                  <c:v>75.790000000000006</c:v>
                </c:pt>
                <c:pt idx="341">
                  <c:v>75.790000000000006</c:v>
                </c:pt>
                <c:pt idx="342">
                  <c:v>75.790000000000006</c:v>
                </c:pt>
                <c:pt idx="343">
                  <c:v>75.790000000000006</c:v>
                </c:pt>
                <c:pt idx="344">
                  <c:v>75.790000000000006</c:v>
                </c:pt>
                <c:pt idx="345">
                  <c:v>75.790000000000006</c:v>
                </c:pt>
                <c:pt idx="346">
                  <c:v>75.790000000000006</c:v>
                </c:pt>
                <c:pt idx="347">
                  <c:v>75.790000000000006</c:v>
                </c:pt>
                <c:pt idx="348">
                  <c:v>75.790000000000006</c:v>
                </c:pt>
                <c:pt idx="349">
                  <c:v>75.790000000000006</c:v>
                </c:pt>
                <c:pt idx="350">
                  <c:v>75.790000000000006</c:v>
                </c:pt>
                <c:pt idx="351">
                  <c:v>75.790000000000006</c:v>
                </c:pt>
                <c:pt idx="352">
                  <c:v>75.790000000000006</c:v>
                </c:pt>
                <c:pt idx="353">
                  <c:v>75.790000000000006</c:v>
                </c:pt>
                <c:pt idx="354">
                  <c:v>75.790000000000006</c:v>
                </c:pt>
                <c:pt idx="355">
                  <c:v>75.790000000000006</c:v>
                </c:pt>
                <c:pt idx="356">
                  <c:v>75.790000000000006</c:v>
                </c:pt>
                <c:pt idx="357">
                  <c:v>75.790000000000006</c:v>
                </c:pt>
                <c:pt idx="358">
                  <c:v>75.790000000000006</c:v>
                </c:pt>
                <c:pt idx="359">
                  <c:v>75.790000000000006</c:v>
                </c:pt>
                <c:pt idx="360">
                  <c:v>75.790000000000006</c:v>
                </c:pt>
                <c:pt idx="361">
                  <c:v>75.790000000000006</c:v>
                </c:pt>
                <c:pt idx="362">
                  <c:v>75.790000000000006</c:v>
                </c:pt>
                <c:pt idx="363">
                  <c:v>75.790000000000006</c:v>
                </c:pt>
                <c:pt idx="364">
                  <c:v>75.790000000000006</c:v>
                </c:pt>
                <c:pt idx="365">
                  <c:v>75.790000000000006</c:v>
                </c:pt>
                <c:pt idx="366">
                  <c:v>75.790000000000006</c:v>
                </c:pt>
                <c:pt idx="367">
                  <c:v>75.78</c:v>
                </c:pt>
                <c:pt idx="368">
                  <c:v>75.78</c:v>
                </c:pt>
                <c:pt idx="369">
                  <c:v>75.78</c:v>
                </c:pt>
                <c:pt idx="370">
                  <c:v>75.78</c:v>
                </c:pt>
                <c:pt idx="371">
                  <c:v>75.78</c:v>
                </c:pt>
                <c:pt idx="372">
                  <c:v>75.78</c:v>
                </c:pt>
                <c:pt idx="373">
                  <c:v>75.78</c:v>
                </c:pt>
                <c:pt idx="374">
                  <c:v>75.78</c:v>
                </c:pt>
                <c:pt idx="375">
                  <c:v>75.78</c:v>
                </c:pt>
                <c:pt idx="376">
                  <c:v>75.78</c:v>
                </c:pt>
                <c:pt idx="377">
                  <c:v>75.78</c:v>
                </c:pt>
                <c:pt idx="378">
                  <c:v>75.77</c:v>
                </c:pt>
                <c:pt idx="379">
                  <c:v>75.77</c:v>
                </c:pt>
                <c:pt idx="380">
                  <c:v>75.77</c:v>
                </c:pt>
                <c:pt idx="381">
                  <c:v>75.77</c:v>
                </c:pt>
                <c:pt idx="382">
                  <c:v>75.77</c:v>
                </c:pt>
                <c:pt idx="383">
                  <c:v>75.77</c:v>
                </c:pt>
                <c:pt idx="384">
                  <c:v>75.77</c:v>
                </c:pt>
                <c:pt idx="385">
                  <c:v>75.77</c:v>
                </c:pt>
                <c:pt idx="386">
                  <c:v>75.760000000000005</c:v>
                </c:pt>
                <c:pt idx="387">
                  <c:v>75.760000000000005</c:v>
                </c:pt>
                <c:pt idx="388">
                  <c:v>75.760000000000005</c:v>
                </c:pt>
                <c:pt idx="389">
                  <c:v>75.760000000000005</c:v>
                </c:pt>
                <c:pt idx="390">
                  <c:v>75.760000000000005</c:v>
                </c:pt>
                <c:pt idx="391">
                  <c:v>75.760000000000005</c:v>
                </c:pt>
                <c:pt idx="392">
                  <c:v>75.760000000000005</c:v>
                </c:pt>
                <c:pt idx="393">
                  <c:v>75.75</c:v>
                </c:pt>
                <c:pt idx="394">
                  <c:v>75.75</c:v>
                </c:pt>
                <c:pt idx="395">
                  <c:v>75.75</c:v>
                </c:pt>
                <c:pt idx="396">
                  <c:v>75.75</c:v>
                </c:pt>
                <c:pt idx="397">
                  <c:v>75.75</c:v>
                </c:pt>
                <c:pt idx="398">
                  <c:v>75.75</c:v>
                </c:pt>
                <c:pt idx="399">
                  <c:v>75.739999999999995</c:v>
                </c:pt>
                <c:pt idx="400">
                  <c:v>75.739999999999995</c:v>
                </c:pt>
                <c:pt idx="401">
                  <c:v>75.739999999999995</c:v>
                </c:pt>
                <c:pt idx="402">
                  <c:v>75.739999999999995</c:v>
                </c:pt>
                <c:pt idx="403">
                  <c:v>75.739999999999995</c:v>
                </c:pt>
                <c:pt idx="404">
                  <c:v>75.73</c:v>
                </c:pt>
                <c:pt idx="405">
                  <c:v>75.73</c:v>
                </c:pt>
                <c:pt idx="406">
                  <c:v>75.73</c:v>
                </c:pt>
                <c:pt idx="407">
                  <c:v>75.73</c:v>
                </c:pt>
                <c:pt idx="408">
                  <c:v>75.73</c:v>
                </c:pt>
                <c:pt idx="409">
                  <c:v>75.72</c:v>
                </c:pt>
                <c:pt idx="410">
                  <c:v>75.72</c:v>
                </c:pt>
                <c:pt idx="411">
                  <c:v>75.72</c:v>
                </c:pt>
                <c:pt idx="412">
                  <c:v>75.72</c:v>
                </c:pt>
                <c:pt idx="413">
                  <c:v>75.72</c:v>
                </c:pt>
                <c:pt idx="414">
                  <c:v>75.709999999999994</c:v>
                </c:pt>
                <c:pt idx="415">
                  <c:v>75.709999999999994</c:v>
                </c:pt>
                <c:pt idx="416">
                  <c:v>75.709999999999994</c:v>
                </c:pt>
                <c:pt idx="417">
                  <c:v>75.709999999999994</c:v>
                </c:pt>
                <c:pt idx="418">
                  <c:v>75.709999999999994</c:v>
                </c:pt>
                <c:pt idx="419">
                  <c:v>75.7</c:v>
                </c:pt>
                <c:pt idx="420">
                  <c:v>75.7</c:v>
                </c:pt>
                <c:pt idx="421">
                  <c:v>75.7</c:v>
                </c:pt>
                <c:pt idx="422">
                  <c:v>75.69</c:v>
                </c:pt>
                <c:pt idx="423">
                  <c:v>75.69</c:v>
                </c:pt>
                <c:pt idx="424">
                  <c:v>75.69</c:v>
                </c:pt>
                <c:pt idx="425">
                  <c:v>75.69</c:v>
                </c:pt>
                <c:pt idx="426">
                  <c:v>75.69</c:v>
                </c:pt>
                <c:pt idx="427">
                  <c:v>75.679999999999978</c:v>
                </c:pt>
                <c:pt idx="428">
                  <c:v>75.679999999999978</c:v>
                </c:pt>
                <c:pt idx="429">
                  <c:v>75.679999999999978</c:v>
                </c:pt>
                <c:pt idx="430">
                  <c:v>75.679999999999978</c:v>
                </c:pt>
                <c:pt idx="431">
                  <c:v>75.669999999999987</c:v>
                </c:pt>
                <c:pt idx="432">
                  <c:v>75.669999999999987</c:v>
                </c:pt>
                <c:pt idx="433">
                  <c:v>75.669999999999987</c:v>
                </c:pt>
                <c:pt idx="434">
                  <c:v>75.669999999999987</c:v>
                </c:pt>
                <c:pt idx="435">
                  <c:v>75.669999999999987</c:v>
                </c:pt>
                <c:pt idx="436">
                  <c:v>75.66</c:v>
                </c:pt>
                <c:pt idx="437">
                  <c:v>75.66</c:v>
                </c:pt>
                <c:pt idx="438">
                  <c:v>75.649999999999991</c:v>
                </c:pt>
                <c:pt idx="439">
                  <c:v>75.649999999999991</c:v>
                </c:pt>
                <c:pt idx="440">
                  <c:v>75.649999999999991</c:v>
                </c:pt>
                <c:pt idx="441">
                  <c:v>75.649999999999991</c:v>
                </c:pt>
                <c:pt idx="442">
                  <c:v>75.649999999999991</c:v>
                </c:pt>
                <c:pt idx="443">
                  <c:v>75.64</c:v>
                </c:pt>
                <c:pt idx="444">
                  <c:v>75.64</c:v>
                </c:pt>
                <c:pt idx="445">
                  <c:v>75.64</c:v>
                </c:pt>
                <c:pt idx="446">
                  <c:v>75.63</c:v>
                </c:pt>
                <c:pt idx="447">
                  <c:v>75.63</c:v>
                </c:pt>
                <c:pt idx="448">
                  <c:v>75.61999999999999</c:v>
                </c:pt>
                <c:pt idx="449">
                  <c:v>75.61999999999999</c:v>
                </c:pt>
                <c:pt idx="450">
                  <c:v>75.61999999999999</c:v>
                </c:pt>
                <c:pt idx="451">
                  <c:v>75.61999999999999</c:v>
                </c:pt>
                <c:pt idx="452">
                  <c:v>75.61999999999999</c:v>
                </c:pt>
                <c:pt idx="453">
                  <c:v>75.61</c:v>
                </c:pt>
                <c:pt idx="454">
                  <c:v>75.61</c:v>
                </c:pt>
                <c:pt idx="455">
                  <c:v>75.599999999999994</c:v>
                </c:pt>
                <c:pt idx="456">
                  <c:v>75.599999999999994</c:v>
                </c:pt>
                <c:pt idx="457">
                  <c:v>75.599999999999994</c:v>
                </c:pt>
                <c:pt idx="458">
                  <c:v>75.599999999999994</c:v>
                </c:pt>
                <c:pt idx="459">
                  <c:v>75.599999999999994</c:v>
                </c:pt>
                <c:pt idx="460">
                  <c:v>75.599999999999994</c:v>
                </c:pt>
                <c:pt idx="461">
                  <c:v>75.599999999999994</c:v>
                </c:pt>
                <c:pt idx="462">
                  <c:v>75.599999999999994</c:v>
                </c:pt>
                <c:pt idx="463">
                  <c:v>75.59</c:v>
                </c:pt>
                <c:pt idx="464">
                  <c:v>75.59</c:v>
                </c:pt>
                <c:pt idx="465">
                  <c:v>75.59</c:v>
                </c:pt>
                <c:pt idx="466">
                  <c:v>75.59</c:v>
                </c:pt>
                <c:pt idx="467">
                  <c:v>75.59</c:v>
                </c:pt>
                <c:pt idx="468">
                  <c:v>75.59</c:v>
                </c:pt>
                <c:pt idx="469">
                  <c:v>75.59</c:v>
                </c:pt>
                <c:pt idx="470">
                  <c:v>75.59</c:v>
                </c:pt>
                <c:pt idx="471">
                  <c:v>75.59</c:v>
                </c:pt>
                <c:pt idx="472">
                  <c:v>75.59</c:v>
                </c:pt>
                <c:pt idx="473">
                  <c:v>75.59</c:v>
                </c:pt>
                <c:pt idx="474">
                  <c:v>75.599999999999994</c:v>
                </c:pt>
                <c:pt idx="475">
                  <c:v>75.599999999999994</c:v>
                </c:pt>
                <c:pt idx="476">
                  <c:v>75.599999999999994</c:v>
                </c:pt>
                <c:pt idx="477">
                  <c:v>75.599999999999994</c:v>
                </c:pt>
                <c:pt idx="478">
                  <c:v>75.61</c:v>
                </c:pt>
                <c:pt idx="479">
                  <c:v>75.61</c:v>
                </c:pt>
                <c:pt idx="480">
                  <c:v>75.61999999999999</c:v>
                </c:pt>
                <c:pt idx="481">
                  <c:v>75.61999999999999</c:v>
                </c:pt>
                <c:pt idx="482">
                  <c:v>75.61999999999999</c:v>
                </c:pt>
                <c:pt idx="483">
                  <c:v>75.63</c:v>
                </c:pt>
                <c:pt idx="484">
                  <c:v>75.63</c:v>
                </c:pt>
                <c:pt idx="485">
                  <c:v>75.64</c:v>
                </c:pt>
                <c:pt idx="486">
                  <c:v>75.64</c:v>
                </c:pt>
                <c:pt idx="487">
                  <c:v>75.64</c:v>
                </c:pt>
                <c:pt idx="488">
                  <c:v>75.649999999999991</c:v>
                </c:pt>
                <c:pt idx="489">
                  <c:v>75.66</c:v>
                </c:pt>
                <c:pt idx="490">
                  <c:v>75.669999999999987</c:v>
                </c:pt>
                <c:pt idx="491">
                  <c:v>75.669999999999987</c:v>
                </c:pt>
                <c:pt idx="492">
                  <c:v>75.669999999999987</c:v>
                </c:pt>
                <c:pt idx="493">
                  <c:v>75.679999999999978</c:v>
                </c:pt>
                <c:pt idx="494">
                  <c:v>75.679999999999978</c:v>
                </c:pt>
                <c:pt idx="495">
                  <c:v>75.69</c:v>
                </c:pt>
                <c:pt idx="496">
                  <c:v>75.69</c:v>
                </c:pt>
                <c:pt idx="497">
                  <c:v>75.7</c:v>
                </c:pt>
                <c:pt idx="498">
                  <c:v>75.709999999999994</c:v>
                </c:pt>
                <c:pt idx="499">
                  <c:v>75.709999999999994</c:v>
                </c:pt>
                <c:pt idx="500">
                  <c:v>75.72</c:v>
                </c:pt>
                <c:pt idx="501">
                  <c:v>75.72</c:v>
                </c:pt>
                <c:pt idx="502">
                  <c:v>75.73</c:v>
                </c:pt>
                <c:pt idx="503">
                  <c:v>75.73</c:v>
                </c:pt>
                <c:pt idx="504">
                  <c:v>75.739999999999995</c:v>
                </c:pt>
                <c:pt idx="505">
                  <c:v>75.75</c:v>
                </c:pt>
                <c:pt idx="506">
                  <c:v>75.75</c:v>
                </c:pt>
                <c:pt idx="507">
                  <c:v>75.75</c:v>
                </c:pt>
                <c:pt idx="508">
                  <c:v>75.760000000000005</c:v>
                </c:pt>
                <c:pt idx="509">
                  <c:v>75.760000000000005</c:v>
                </c:pt>
                <c:pt idx="510">
                  <c:v>75.77</c:v>
                </c:pt>
                <c:pt idx="511">
                  <c:v>75.77</c:v>
                </c:pt>
                <c:pt idx="512">
                  <c:v>75.77</c:v>
                </c:pt>
                <c:pt idx="513">
                  <c:v>75.78</c:v>
                </c:pt>
                <c:pt idx="514">
                  <c:v>75.78</c:v>
                </c:pt>
                <c:pt idx="515">
                  <c:v>75.790000000000006</c:v>
                </c:pt>
                <c:pt idx="516">
                  <c:v>75.8</c:v>
                </c:pt>
                <c:pt idx="517">
                  <c:v>75.8</c:v>
                </c:pt>
                <c:pt idx="518">
                  <c:v>75.8</c:v>
                </c:pt>
                <c:pt idx="519">
                  <c:v>75.81</c:v>
                </c:pt>
                <c:pt idx="520">
                  <c:v>75.81</c:v>
                </c:pt>
                <c:pt idx="521">
                  <c:v>75.819999999999993</c:v>
                </c:pt>
                <c:pt idx="522">
                  <c:v>75.819999999999993</c:v>
                </c:pt>
                <c:pt idx="523">
                  <c:v>75.83</c:v>
                </c:pt>
                <c:pt idx="524">
                  <c:v>75.83</c:v>
                </c:pt>
                <c:pt idx="525">
                  <c:v>75.84</c:v>
                </c:pt>
                <c:pt idx="526">
                  <c:v>75.849999999999994</c:v>
                </c:pt>
                <c:pt idx="527">
                  <c:v>75.849999999999994</c:v>
                </c:pt>
                <c:pt idx="528">
                  <c:v>75.849999999999994</c:v>
                </c:pt>
                <c:pt idx="529">
                  <c:v>75.86</c:v>
                </c:pt>
                <c:pt idx="530">
                  <c:v>75.86</c:v>
                </c:pt>
                <c:pt idx="531">
                  <c:v>75.86999999999999</c:v>
                </c:pt>
                <c:pt idx="532">
                  <c:v>75.86999999999999</c:v>
                </c:pt>
                <c:pt idx="533">
                  <c:v>75.86999999999999</c:v>
                </c:pt>
                <c:pt idx="534">
                  <c:v>75.88</c:v>
                </c:pt>
                <c:pt idx="535">
                  <c:v>75.88</c:v>
                </c:pt>
                <c:pt idx="536">
                  <c:v>75.89</c:v>
                </c:pt>
                <c:pt idx="537">
                  <c:v>75.89</c:v>
                </c:pt>
                <c:pt idx="538">
                  <c:v>75.900000000000006</c:v>
                </c:pt>
                <c:pt idx="539">
                  <c:v>75.900000000000006</c:v>
                </c:pt>
                <c:pt idx="540">
                  <c:v>75.910000000000025</c:v>
                </c:pt>
                <c:pt idx="541">
                  <c:v>75.910000000000025</c:v>
                </c:pt>
                <c:pt idx="542">
                  <c:v>75.910000000000025</c:v>
                </c:pt>
                <c:pt idx="543">
                  <c:v>75.900000000000006</c:v>
                </c:pt>
                <c:pt idx="544">
                  <c:v>75.910000000000025</c:v>
                </c:pt>
                <c:pt idx="545">
                  <c:v>75.910000000000025</c:v>
                </c:pt>
                <c:pt idx="546">
                  <c:v>75.92</c:v>
                </c:pt>
                <c:pt idx="547">
                  <c:v>75.930000000000007</c:v>
                </c:pt>
                <c:pt idx="548">
                  <c:v>75.930000000000007</c:v>
                </c:pt>
                <c:pt idx="549">
                  <c:v>75.940000000000026</c:v>
                </c:pt>
                <c:pt idx="550">
                  <c:v>75.940000000000026</c:v>
                </c:pt>
                <c:pt idx="551">
                  <c:v>75.95</c:v>
                </c:pt>
                <c:pt idx="552">
                  <c:v>75.95</c:v>
                </c:pt>
                <c:pt idx="553">
                  <c:v>75.95</c:v>
                </c:pt>
                <c:pt idx="554">
                  <c:v>75.95</c:v>
                </c:pt>
                <c:pt idx="555">
                  <c:v>75.959999999999994</c:v>
                </c:pt>
                <c:pt idx="556">
                  <c:v>75.959999999999994</c:v>
                </c:pt>
                <c:pt idx="557">
                  <c:v>75.959999999999994</c:v>
                </c:pt>
                <c:pt idx="558">
                  <c:v>75.959999999999994</c:v>
                </c:pt>
                <c:pt idx="559">
                  <c:v>75.959999999999994</c:v>
                </c:pt>
                <c:pt idx="560">
                  <c:v>75.97</c:v>
                </c:pt>
                <c:pt idx="561">
                  <c:v>75.97</c:v>
                </c:pt>
                <c:pt idx="562">
                  <c:v>75.97</c:v>
                </c:pt>
                <c:pt idx="563">
                  <c:v>75.97</c:v>
                </c:pt>
                <c:pt idx="564">
                  <c:v>75.97</c:v>
                </c:pt>
                <c:pt idx="565">
                  <c:v>75.97</c:v>
                </c:pt>
                <c:pt idx="566">
                  <c:v>75.97</c:v>
                </c:pt>
                <c:pt idx="567">
                  <c:v>75.97</c:v>
                </c:pt>
                <c:pt idx="568">
                  <c:v>75.959999999999994</c:v>
                </c:pt>
                <c:pt idx="569">
                  <c:v>75.959999999999994</c:v>
                </c:pt>
                <c:pt idx="570">
                  <c:v>75.97</c:v>
                </c:pt>
                <c:pt idx="571">
                  <c:v>75.97</c:v>
                </c:pt>
                <c:pt idx="572">
                  <c:v>75.97</c:v>
                </c:pt>
                <c:pt idx="573">
                  <c:v>75.97</c:v>
                </c:pt>
                <c:pt idx="574">
                  <c:v>75.98</c:v>
                </c:pt>
                <c:pt idx="575">
                  <c:v>75.98</c:v>
                </c:pt>
                <c:pt idx="576">
                  <c:v>75.98</c:v>
                </c:pt>
                <c:pt idx="577">
                  <c:v>75.98</c:v>
                </c:pt>
                <c:pt idx="578">
                  <c:v>75.98</c:v>
                </c:pt>
                <c:pt idx="579">
                  <c:v>75.98</c:v>
                </c:pt>
                <c:pt idx="580">
                  <c:v>75.97</c:v>
                </c:pt>
                <c:pt idx="581">
                  <c:v>75.97</c:v>
                </c:pt>
                <c:pt idx="582">
                  <c:v>75.97</c:v>
                </c:pt>
                <c:pt idx="583">
                  <c:v>75.97</c:v>
                </c:pt>
                <c:pt idx="584">
                  <c:v>75.97</c:v>
                </c:pt>
                <c:pt idx="585">
                  <c:v>75.97</c:v>
                </c:pt>
                <c:pt idx="586">
                  <c:v>75.97</c:v>
                </c:pt>
                <c:pt idx="587">
                  <c:v>75.97</c:v>
                </c:pt>
                <c:pt idx="588">
                  <c:v>75.97</c:v>
                </c:pt>
                <c:pt idx="589">
                  <c:v>75.97</c:v>
                </c:pt>
                <c:pt idx="590">
                  <c:v>75.97</c:v>
                </c:pt>
                <c:pt idx="591">
                  <c:v>75.97</c:v>
                </c:pt>
                <c:pt idx="592">
                  <c:v>75.97</c:v>
                </c:pt>
                <c:pt idx="593">
                  <c:v>75.97</c:v>
                </c:pt>
                <c:pt idx="594">
                  <c:v>75.959999999999994</c:v>
                </c:pt>
                <c:pt idx="595">
                  <c:v>75.959999999999994</c:v>
                </c:pt>
                <c:pt idx="596">
                  <c:v>75.959999999999994</c:v>
                </c:pt>
                <c:pt idx="597">
                  <c:v>75.959999999999994</c:v>
                </c:pt>
                <c:pt idx="598">
                  <c:v>75.959999999999994</c:v>
                </c:pt>
                <c:pt idx="599">
                  <c:v>75.959999999999994</c:v>
                </c:pt>
                <c:pt idx="600">
                  <c:v>75.95</c:v>
                </c:pt>
                <c:pt idx="601">
                  <c:v>75.95</c:v>
                </c:pt>
                <c:pt idx="602">
                  <c:v>75.95</c:v>
                </c:pt>
                <c:pt idx="603">
                  <c:v>75.95</c:v>
                </c:pt>
                <c:pt idx="604">
                  <c:v>75.95</c:v>
                </c:pt>
                <c:pt idx="605">
                  <c:v>75.95</c:v>
                </c:pt>
                <c:pt idx="606">
                  <c:v>75.940000000000026</c:v>
                </c:pt>
                <c:pt idx="607">
                  <c:v>75.940000000000026</c:v>
                </c:pt>
                <c:pt idx="608">
                  <c:v>75.940000000000026</c:v>
                </c:pt>
                <c:pt idx="609">
                  <c:v>75.940000000000026</c:v>
                </c:pt>
                <c:pt idx="610">
                  <c:v>75.930000000000007</c:v>
                </c:pt>
                <c:pt idx="611">
                  <c:v>75.930000000000007</c:v>
                </c:pt>
                <c:pt idx="612">
                  <c:v>75.930000000000007</c:v>
                </c:pt>
                <c:pt idx="613">
                  <c:v>75.930000000000007</c:v>
                </c:pt>
                <c:pt idx="614">
                  <c:v>75.930000000000007</c:v>
                </c:pt>
                <c:pt idx="615">
                  <c:v>75.92</c:v>
                </c:pt>
                <c:pt idx="616">
                  <c:v>75.92</c:v>
                </c:pt>
                <c:pt idx="617">
                  <c:v>75.92</c:v>
                </c:pt>
                <c:pt idx="618">
                  <c:v>75.92</c:v>
                </c:pt>
                <c:pt idx="619">
                  <c:v>75.92</c:v>
                </c:pt>
                <c:pt idx="620">
                  <c:v>75.910000000000025</c:v>
                </c:pt>
                <c:pt idx="621">
                  <c:v>75.910000000000025</c:v>
                </c:pt>
                <c:pt idx="622">
                  <c:v>75.910000000000025</c:v>
                </c:pt>
                <c:pt idx="623">
                  <c:v>75.910000000000025</c:v>
                </c:pt>
                <c:pt idx="624">
                  <c:v>75.900000000000006</c:v>
                </c:pt>
                <c:pt idx="625">
                  <c:v>75.900000000000006</c:v>
                </c:pt>
                <c:pt idx="626">
                  <c:v>75.900000000000006</c:v>
                </c:pt>
                <c:pt idx="627">
                  <c:v>75.900000000000006</c:v>
                </c:pt>
                <c:pt idx="628">
                  <c:v>75.900000000000006</c:v>
                </c:pt>
                <c:pt idx="629">
                  <c:v>75.89</c:v>
                </c:pt>
                <c:pt idx="630">
                  <c:v>75.89</c:v>
                </c:pt>
                <c:pt idx="631">
                  <c:v>75.89</c:v>
                </c:pt>
                <c:pt idx="632">
                  <c:v>75.88</c:v>
                </c:pt>
                <c:pt idx="633">
                  <c:v>75.88</c:v>
                </c:pt>
                <c:pt idx="634">
                  <c:v>75.88</c:v>
                </c:pt>
                <c:pt idx="635">
                  <c:v>75.88</c:v>
                </c:pt>
                <c:pt idx="636">
                  <c:v>75.86999999999999</c:v>
                </c:pt>
                <c:pt idx="637">
                  <c:v>75.86999999999999</c:v>
                </c:pt>
                <c:pt idx="638">
                  <c:v>75.86999999999999</c:v>
                </c:pt>
                <c:pt idx="639">
                  <c:v>75.86999999999999</c:v>
                </c:pt>
                <c:pt idx="640">
                  <c:v>75.86</c:v>
                </c:pt>
                <c:pt idx="641">
                  <c:v>75.86</c:v>
                </c:pt>
                <c:pt idx="642">
                  <c:v>75.86</c:v>
                </c:pt>
                <c:pt idx="643">
                  <c:v>75.86</c:v>
                </c:pt>
                <c:pt idx="644">
                  <c:v>75.86</c:v>
                </c:pt>
                <c:pt idx="645">
                  <c:v>75.849999999999994</c:v>
                </c:pt>
                <c:pt idx="646">
                  <c:v>75.849999999999994</c:v>
                </c:pt>
                <c:pt idx="647">
                  <c:v>75.849999999999994</c:v>
                </c:pt>
                <c:pt idx="648">
                  <c:v>75.849999999999994</c:v>
                </c:pt>
                <c:pt idx="649">
                  <c:v>75.84</c:v>
                </c:pt>
                <c:pt idx="650">
                  <c:v>75.84</c:v>
                </c:pt>
                <c:pt idx="651">
                  <c:v>75.84</c:v>
                </c:pt>
                <c:pt idx="652">
                  <c:v>75.84</c:v>
                </c:pt>
                <c:pt idx="653">
                  <c:v>75.84</c:v>
                </c:pt>
                <c:pt idx="654">
                  <c:v>75.83</c:v>
                </c:pt>
                <c:pt idx="655">
                  <c:v>75.83</c:v>
                </c:pt>
                <c:pt idx="656">
                  <c:v>75.83</c:v>
                </c:pt>
                <c:pt idx="657">
                  <c:v>75.83</c:v>
                </c:pt>
                <c:pt idx="658">
                  <c:v>75.83</c:v>
                </c:pt>
                <c:pt idx="659">
                  <c:v>75.819999999999993</c:v>
                </c:pt>
                <c:pt idx="660">
                  <c:v>75.819999999999993</c:v>
                </c:pt>
                <c:pt idx="661">
                  <c:v>75.819999999999993</c:v>
                </c:pt>
                <c:pt idx="662">
                  <c:v>75.819999999999993</c:v>
                </c:pt>
                <c:pt idx="663">
                  <c:v>75.819999999999993</c:v>
                </c:pt>
                <c:pt idx="664">
                  <c:v>75.819999999999993</c:v>
                </c:pt>
                <c:pt idx="665">
                  <c:v>75.819999999999993</c:v>
                </c:pt>
                <c:pt idx="666">
                  <c:v>75.81</c:v>
                </c:pt>
                <c:pt idx="667">
                  <c:v>75.81</c:v>
                </c:pt>
                <c:pt idx="668">
                  <c:v>75.81</c:v>
                </c:pt>
                <c:pt idx="669">
                  <c:v>75.81</c:v>
                </c:pt>
                <c:pt idx="670">
                  <c:v>75.81</c:v>
                </c:pt>
                <c:pt idx="671">
                  <c:v>75.81</c:v>
                </c:pt>
                <c:pt idx="672">
                  <c:v>75.81</c:v>
                </c:pt>
                <c:pt idx="673">
                  <c:v>75.81</c:v>
                </c:pt>
                <c:pt idx="674">
                  <c:v>75.8</c:v>
                </c:pt>
                <c:pt idx="675">
                  <c:v>75.8</c:v>
                </c:pt>
                <c:pt idx="676">
                  <c:v>75.8</c:v>
                </c:pt>
                <c:pt idx="677">
                  <c:v>75.8</c:v>
                </c:pt>
                <c:pt idx="678">
                  <c:v>75.8</c:v>
                </c:pt>
                <c:pt idx="679">
                  <c:v>75.8</c:v>
                </c:pt>
                <c:pt idx="680">
                  <c:v>75.8</c:v>
                </c:pt>
                <c:pt idx="681">
                  <c:v>75.8</c:v>
                </c:pt>
                <c:pt idx="682">
                  <c:v>75.8</c:v>
                </c:pt>
                <c:pt idx="683">
                  <c:v>75.8</c:v>
                </c:pt>
                <c:pt idx="684">
                  <c:v>75.8</c:v>
                </c:pt>
                <c:pt idx="685">
                  <c:v>75.8</c:v>
                </c:pt>
                <c:pt idx="686">
                  <c:v>75.8</c:v>
                </c:pt>
                <c:pt idx="687">
                  <c:v>75.8</c:v>
                </c:pt>
                <c:pt idx="688">
                  <c:v>75.8</c:v>
                </c:pt>
                <c:pt idx="689">
                  <c:v>75.8</c:v>
                </c:pt>
                <c:pt idx="690">
                  <c:v>75.8</c:v>
                </c:pt>
                <c:pt idx="691">
                  <c:v>75.8</c:v>
                </c:pt>
                <c:pt idx="692">
                  <c:v>75.8</c:v>
                </c:pt>
                <c:pt idx="693">
                  <c:v>75.8</c:v>
                </c:pt>
                <c:pt idx="694">
                  <c:v>75.8</c:v>
                </c:pt>
                <c:pt idx="695">
                  <c:v>75.8</c:v>
                </c:pt>
                <c:pt idx="696">
                  <c:v>75.8</c:v>
                </c:pt>
                <c:pt idx="697">
                  <c:v>75.8</c:v>
                </c:pt>
                <c:pt idx="698">
                  <c:v>75.8</c:v>
                </c:pt>
                <c:pt idx="699">
                  <c:v>75.8</c:v>
                </c:pt>
                <c:pt idx="700">
                  <c:v>75.8</c:v>
                </c:pt>
                <c:pt idx="701">
                  <c:v>75.8</c:v>
                </c:pt>
                <c:pt idx="702">
                  <c:v>75.790000000000006</c:v>
                </c:pt>
                <c:pt idx="703">
                  <c:v>75.790000000000006</c:v>
                </c:pt>
                <c:pt idx="704">
                  <c:v>75.790000000000006</c:v>
                </c:pt>
                <c:pt idx="705">
                  <c:v>75.790000000000006</c:v>
                </c:pt>
                <c:pt idx="706">
                  <c:v>75.790000000000006</c:v>
                </c:pt>
                <c:pt idx="707">
                  <c:v>75.790000000000006</c:v>
                </c:pt>
                <c:pt idx="708">
                  <c:v>75.790000000000006</c:v>
                </c:pt>
                <c:pt idx="709">
                  <c:v>75.790000000000006</c:v>
                </c:pt>
                <c:pt idx="710">
                  <c:v>75.790000000000006</c:v>
                </c:pt>
                <c:pt idx="711">
                  <c:v>75.790000000000006</c:v>
                </c:pt>
                <c:pt idx="712">
                  <c:v>75.790000000000006</c:v>
                </c:pt>
                <c:pt idx="713">
                  <c:v>75.790000000000006</c:v>
                </c:pt>
                <c:pt idx="714">
                  <c:v>75.790000000000006</c:v>
                </c:pt>
                <c:pt idx="715">
                  <c:v>75.790000000000006</c:v>
                </c:pt>
                <c:pt idx="716">
                  <c:v>75.790000000000006</c:v>
                </c:pt>
                <c:pt idx="717">
                  <c:v>75.790000000000006</c:v>
                </c:pt>
                <c:pt idx="718">
                  <c:v>75.790000000000006</c:v>
                </c:pt>
                <c:pt idx="719">
                  <c:v>75.790000000000006</c:v>
                </c:pt>
                <c:pt idx="720">
                  <c:v>75.790000000000006</c:v>
                </c:pt>
                <c:pt idx="721">
                  <c:v>75.790000000000006</c:v>
                </c:pt>
                <c:pt idx="722">
                  <c:v>75.790000000000006</c:v>
                </c:pt>
                <c:pt idx="723">
                  <c:v>75.790000000000006</c:v>
                </c:pt>
                <c:pt idx="724">
                  <c:v>75.790000000000006</c:v>
                </c:pt>
                <c:pt idx="725">
                  <c:v>75.790000000000006</c:v>
                </c:pt>
                <c:pt idx="726">
                  <c:v>75.790000000000006</c:v>
                </c:pt>
                <c:pt idx="727">
                  <c:v>75.790000000000006</c:v>
                </c:pt>
                <c:pt idx="728">
                  <c:v>75.790000000000006</c:v>
                </c:pt>
                <c:pt idx="729">
                  <c:v>75.790000000000006</c:v>
                </c:pt>
              </c:numCache>
            </c:numRef>
          </c:val>
        </c:ser>
        <c:ser>
          <c:idx val="2"/>
          <c:order val="2"/>
          <c:tx>
            <c:strRef>
              <c:f>Laskenta!$AW$9</c:f>
              <c:strCache>
                <c:ptCount val="1"/>
                <c:pt idx="0">
                  <c:v>MW+50</c:v>
                </c:pt>
              </c:strCache>
            </c:strRef>
          </c:tx>
          <c:spPr>
            <a:ln w="25400">
              <a:solidFill>
                <a:srgbClr val="000000"/>
              </a:solidFill>
              <a:prstDash val="sysDash"/>
            </a:ln>
          </c:spPr>
          <c:marker>
            <c:symbol val="none"/>
          </c:marker>
          <c:cat>
            <c:numRef>
              <c:f>Wdata!$A$1099:$A$1463</c:f>
              <c:numCache>
                <c:formatCode>d/m/yyyy\ h:mm</c:formatCode>
                <c:ptCount val="365"/>
                <c:pt idx="0">
                  <c:v>40544</c:v>
                </c:pt>
                <c:pt idx="1">
                  <c:v>40545</c:v>
                </c:pt>
                <c:pt idx="2">
                  <c:v>40546</c:v>
                </c:pt>
                <c:pt idx="3">
                  <c:v>40547</c:v>
                </c:pt>
                <c:pt idx="4">
                  <c:v>40548</c:v>
                </c:pt>
                <c:pt idx="5">
                  <c:v>40549</c:v>
                </c:pt>
                <c:pt idx="6">
                  <c:v>40550</c:v>
                </c:pt>
                <c:pt idx="7">
                  <c:v>40551</c:v>
                </c:pt>
                <c:pt idx="8">
                  <c:v>40552</c:v>
                </c:pt>
                <c:pt idx="9">
                  <c:v>40553</c:v>
                </c:pt>
                <c:pt idx="10">
                  <c:v>40554</c:v>
                </c:pt>
                <c:pt idx="11">
                  <c:v>40555</c:v>
                </c:pt>
                <c:pt idx="12">
                  <c:v>40556</c:v>
                </c:pt>
                <c:pt idx="13">
                  <c:v>40557</c:v>
                </c:pt>
                <c:pt idx="14">
                  <c:v>40558</c:v>
                </c:pt>
                <c:pt idx="15">
                  <c:v>40559</c:v>
                </c:pt>
                <c:pt idx="16">
                  <c:v>40560</c:v>
                </c:pt>
                <c:pt idx="17">
                  <c:v>40561</c:v>
                </c:pt>
                <c:pt idx="18">
                  <c:v>40562</c:v>
                </c:pt>
                <c:pt idx="19">
                  <c:v>40563</c:v>
                </c:pt>
                <c:pt idx="20">
                  <c:v>40564</c:v>
                </c:pt>
                <c:pt idx="21">
                  <c:v>40565</c:v>
                </c:pt>
                <c:pt idx="22">
                  <c:v>40566</c:v>
                </c:pt>
                <c:pt idx="23">
                  <c:v>40567</c:v>
                </c:pt>
                <c:pt idx="24">
                  <c:v>40568</c:v>
                </c:pt>
                <c:pt idx="25">
                  <c:v>40569</c:v>
                </c:pt>
                <c:pt idx="26">
                  <c:v>40570</c:v>
                </c:pt>
                <c:pt idx="27">
                  <c:v>40571</c:v>
                </c:pt>
                <c:pt idx="28">
                  <c:v>40572</c:v>
                </c:pt>
                <c:pt idx="29">
                  <c:v>40573</c:v>
                </c:pt>
                <c:pt idx="30">
                  <c:v>40574</c:v>
                </c:pt>
                <c:pt idx="31">
                  <c:v>40575</c:v>
                </c:pt>
                <c:pt idx="32">
                  <c:v>40576</c:v>
                </c:pt>
                <c:pt idx="33">
                  <c:v>40577</c:v>
                </c:pt>
                <c:pt idx="34">
                  <c:v>40578</c:v>
                </c:pt>
                <c:pt idx="35">
                  <c:v>40579</c:v>
                </c:pt>
                <c:pt idx="36">
                  <c:v>40580</c:v>
                </c:pt>
                <c:pt idx="37">
                  <c:v>40581</c:v>
                </c:pt>
                <c:pt idx="38">
                  <c:v>40582</c:v>
                </c:pt>
                <c:pt idx="39">
                  <c:v>40583</c:v>
                </c:pt>
                <c:pt idx="40">
                  <c:v>40584</c:v>
                </c:pt>
                <c:pt idx="41">
                  <c:v>40585</c:v>
                </c:pt>
                <c:pt idx="42">
                  <c:v>40586</c:v>
                </c:pt>
                <c:pt idx="43">
                  <c:v>40587</c:v>
                </c:pt>
                <c:pt idx="44">
                  <c:v>40588</c:v>
                </c:pt>
                <c:pt idx="45">
                  <c:v>40589</c:v>
                </c:pt>
                <c:pt idx="46">
                  <c:v>40590</c:v>
                </c:pt>
                <c:pt idx="47">
                  <c:v>40591</c:v>
                </c:pt>
                <c:pt idx="48">
                  <c:v>40592</c:v>
                </c:pt>
                <c:pt idx="49">
                  <c:v>40593</c:v>
                </c:pt>
                <c:pt idx="50">
                  <c:v>40594</c:v>
                </c:pt>
                <c:pt idx="51">
                  <c:v>40595</c:v>
                </c:pt>
                <c:pt idx="52">
                  <c:v>40596</c:v>
                </c:pt>
                <c:pt idx="53">
                  <c:v>40597</c:v>
                </c:pt>
                <c:pt idx="54">
                  <c:v>40598</c:v>
                </c:pt>
                <c:pt idx="55">
                  <c:v>40599</c:v>
                </c:pt>
                <c:pt idx="56">
                  <c:v>40600</c:v>
                </c:pt>
                <c:pt idx="57">
                  <c:v>40601</c:v>
                </c:pt>
                <c:pt idx="58">
                  <c:v>40602</c:v>
                </c:pt>
                <c:pt idx="59">
                  <c:v>40603</c:v>
                </c:pt>
                <c:pt idx="60">
                  <c:v>40604</c:v>
                </c:pt>
                <c:pt idx="61">
                  <c:v>40605</c:v>
                </c:pt>
                <c:pt idx="62">
                  <c:v>40606</c:v>
                </c:pt>
                <c:pt idx="63">
                  <c:v>40607</c:v>
                </c:pt>
                <c:pt idx="64">
                  <c:v>40608</c:v>
                </c:pt>
                <c:pt idx="65">
                  <c:v>40609</c:v>
                </c:pt>
                <c:pt idx="66">
                  <c:v>40610</c:v>
                </c:pt>
                <c:pt idx="67">
                  <c:v>40611</c:v>
                </c:pt>
                <c:pt idx="68">
                  <c:v>40612</c:v>
                </c:pt>
                <c:pt idx="69">
                  <c:v>40613</c:v>
                </c:pt>
                <c:pt idx="70">
                  <c:v>40614</c:v>
                </c:pt>
                <c:pt idx="71">
                  <c:v>40615</c:v>
                </c:pt>
                <c:pt idx="72">
                  <c:v>40616</c:v>
                </c:pt>
                <c:pt idx="73">
                  <c:v>40617</c:v>
                </c:pt>
                <c:pt idx="74">
                  <c:v>40618</c:v>
                </c:pt>
                <c:pt idx="75">
                  <c:v>40619</c:v>
                </c:pt>
                <c:pt idx="76">
                  <c:v>40620</c:v>
                </c:pt>
                <c:pt idx="77">
                  <c:v>40621</c:v>
                </c:pt>
                <c:pt idx="78">
                  <c:v>40622</c:v>
                </c:pt>
                <c:pt idx="79">
                  <c:v>40623</c:v>
                </c:pt>
                <c:pt idx="80">
                  <c:v>40624</c:v>
                </c:pt>
                <c:pt idx="81">
                  <c:v>40625</c:v>
                </c:pt>
                <c:pt idx="82">
                  <c:v>40626</c:v>
                </c:pt>
                <c:pt idx="83">
                  <c:v>40627</c:v>
                </c:pt>
                <c:pt idx="84">
                  <c:v>40628</c:v>
                </c:pt>
                <c:pt idx="85">
                  <c:v>40629</c:v>
                </c:pt>
                <c:pt idx="86">
                  <c:v>40630</c:v>
                </c:pt>
                <c:pt idx="87">
                  <c:v>40631</c:v>
                </c:pt>
                <c:pt idx="88">
                  <c:v>40632</c:v>
                </c:pt>
                <c:pt idx="89">
                  <c:v>40633</c:v>
                </c:pt>
                <c:pt idx="90">
                  <c:v>40634</c:v>
                </c:pt>
                <c:pt idx="91">
                  <c:v>40635</c:v>
                </c:pt>
                <c:pt idx="92">
                  <c:v>40636</c:v>
                </c:pt>
                <c:pt idx="93">
                  <c:v>40637</c:v>
                </c:pt>
                <c:pt idx="94">
                  <c:v>40638</c:v>
                </c:pt>
                <c:pt idx="95">
                  <c:v>40639</c:v>
                </c:pt>
                <c:pt idx="96">
                  <c:v>40640</c:v>
                </c:pt>
                <c:pt idx="97">
                  <c:v>40641</c:v>
                </c:pt>
                <c:pt idx="98">
                  <c:v>40642</c:v>
                </c:pt>
                <c:pt idx="99">
                  <c:v>40643</c:v>
                </c:pt>
                <c:pt idx="100">
                  <c:v>40644</c:v>
                </c:pt>
                <c:pt idx="101">
                  <c:v>40645</c:v>
                </c:pt>
                <c:pt idx="102">
                  <c:v>40646</c:v>
                </c:pt>
                <c:pt idx="103">
                  <c:v>40647</c:v>
                </c:pt>
                <c:pt idx="104">
                  <c:v>40648</c:v>
                </c:pt>
                <c:pt idx="105">
                  <c:v>40649</c:v>
                </c:pt>
                <c:pt idx="106">
                  <c:v>40650</c:v>
                </c:pt>
                <c:pt idx="107">
                  <c:v>40651</c:v>
                </c:pt>
                <c:pt idx="108">
                  <c:v>40652</c:v>
                </c:pt>
                <c:pt idx="109">
                  <c:v>40653</c:v>
                </c:pt>
                <c:pt idx="110">
                  <c:v>40654</c:v>
                </c:pt>
                <c:pt idx="111">
                  <c:v>40655</c:v>
                </c:pt>
                <c:pt idx="112">
                  <c:v>40656</c:v>
                </c:pt>
                <c:pt idx="113">
                  <c:v>40657</c:v>
                </c:pt>
                <c:pt idx="114">
                  <c:v>40658</c:v>
                </c:pt>
                <c:pt idx="115">
                  <c:v>40659</c:v>
                </c:pt>
                <c:pt idx="116">
                  <c:v>40660</c:v>
                </c:pt>
                <c:pt idx="117">
                  <c:v>40661</c:v>
                </c:pt>
                <c:pt idx="118">
                  <c:v>40662</c:v>
                </c:pt>
                <c:pt idx="119">
                  <c:v>40663</c:v>
                </c:pt>
                <c:pt idx="120">
                  <c:v>40664</c:v>
                </c:pt>
                <c:pt idx="121">
                  <c:v>40665</c:v>
                </c:pt>
                <c:pt idx="122">
                  <c:v>40666</c:v>
                </c:pt>
                <c:pt idx="123">
                  <c:v>40667</c:v>
                </c:pt>
                <c:pt idx="124">
                  <c:v>40668</c:v>
                </c:pt>
                <c:pt idx="125">
                  <c:v>40669</c:v>
                </c:pt>
                <c:pt idx="126">
                  <c:v>40670</c:v>
                </c:pt>
                <c:pt idx="127">
                  <c:v>40671</c:v>
                </c:pt>
                <c:pt idx="128">
                  <c:v>40672</c:v>
                </c:pt>
                <c:pt idx="129">
                  <c:v>40673</c:v>
                </c:pt>
                <c:pt idx="130">
                  <c:v>40674</c:v>
                </c:pt>
                <c:pt idx="131">
                  <c:v>40675</c:v>
                </c:pt>
                <c:pt idx="132">
                  <c:v>40676</c:v>
                </c:pt>
                <c:pt idx="133">
                  <c:v>40677</c:v>
                </c:pt>
                <c:pt idx="134">
                  <c:v>40678</c:v>
                </c:pt>
                <c:pt idx="135">
                  <c:v>40679</c:v>
                </c:pt>
                <c:pt idx="136">
                  <c:v>40680</c:v>
                </c:pt>
                <c:pt idx="137">
                  <c:v>40681</c:v>
                </c:pt>
                <c:pt idx="138">
                  <c:v>40682</c:v>
                </c:pt>
                <c:pt idx="139">
                  <c:v>40683</c:v>
                </c:pt>
                <c:pt idx="140">
                  <c:v>40684</c:v>
                </c:pt>
                <c:pt idx="141">
                  <c:v>40685</c:v>
                </c:pt>
                <c:pt idx="142">
                  <c:v>40686</c:v>
                </c:pt>
                <c:pt idx="143">
                  <c:v>40687</c:v>
                </c:pt>
                <c:pt idx="144">
                  <c:v>40688</c:v>
                </c:pt>
                <c:pt idx="145">
                  <c:v>40689</c:v>
                </c:pt>
                <c:pt idx="146">
                  <c:v>40690</c:v>
                </c:pt>
                <c:pt idx="147">
                  <c:v>40691</c:v>
                </c:pt>
                <c:pt idx="148">
                  <c:v>40692</c:v>
                </c:pt>
                <c:pt idx="149">
                  <c:v>40693</c:v>
                </c:pt>
                <c:pt idx="150">
                  <c:v>40694</c:v>
                </c:pt>
                <c:pt idx="151">
                  <c:v>40695</c:v>
                </c:pt>
                <c:pt idx="152">
                  <c:v>40696</c:v>
                </c:pt>
                <c:pt idx="153">
                  <c:v>40697</c:v>
                </c:pt>
                <c:pt idx="154">
                  <c:v>40698</c:v>
                </c:pt>
                <c:pt idx="155">
                  <c:v>40699</c:v>
                </c:pt>
                <c:pt idx="156">
                  <c:v>40700</c:v>
                </c:pt>
                <c:pt idx="157">
                  <c:v>40701</c:v>
                </c:pt>
                <c:pt idx="158">
                  <c:v>40702</c:v>
                </c:pt>
                <c:pt idx="159">
                  <c:v>40703</c:v>
                </c:pt>
                <c:pt idx="160">
                  <c:v>40704</c:v>
                </c:pt>
                <c:pt idx="161">
                  <c:v>40705</c:v>
                </c:pt>
                <c:pt idx="162">
                  <c:v>40706</c:v>
                </c:pt>
                <c:pt idx="163">
                  <c:v>40707</c:v>
                </c:pt>
                <c:pt idx="164">
                  <c:v>40708</c:v>
                </c:pt>
                <c:pt idx="165">
                  <c:v>40709</c:v>
                </c:pt>
                <c:pt idx="166">
                  <c:v>40710</c:v>
                </c:pt>
                <c:pt idx="167">
                  <c:v>40711</c:v>
                </c:pt>
                <c:pt idx="168">
                  <c:v>40712</c:v>
                </c:pt>
                <c:pt idx="169">
                  <c:v>40713</c:v>
                </c:pt>
                <c:pt idx="170">
                  <c:v>40714</c:v>
                </c:pt>
                <c:pt idx="171">
                  <c:v>40715</c:v>
                </c:pt>
                <c:pt idx="172">
                  <c:v>40716</c:v>
                </c:pt>
                <c:pt idx="173">
                  <c:v>40717</c:v>
                </c:pt>
                <c:pt idx="174">
                  <c:v>40718</c:v>
                </c:pt>
                <c:pt idx="175">
                  <c:v>40719</c:v>
                </c:pt>
                <c:pt idx="176">
                  <c:v>40720</c:v>
                </c:pt>
                <c:pt idx="177">
                  <c:v>40721</c:v>
                </c:pt>
                <c:pt idx="178">
                  <c:v>40722</c:v>
                </c:pt>
                <c:pt idx="179">
                  <c:v>40723</c:v>
                </c:pt>
                <c:pt idx="180">
                  <c:v>40724</c:v>
                </c:pt>
                <c:pt idx="181">
                  <c:v>40725</c:v>
                </c:pt>
                <c:pt idx="182">
                  <c:v>40726</c:v>
                </c:pt>
                <c:pt idx="183">
                  <c:v>40727</c:v>
                </c:pt>
                <c:pt idx="184">
                  <c:v>40728</c:v>
                </c:pt>
                <c:pt idx="185">
                  <c:v>40729</c:v>
                </c:pt>
                <c:pt idx="186">
                  <c:v>40730</c:v>
                </c:pt>
                <c:pt idx="187">
                  <c:v>40731</c:v>
                </c:pt>
                <c:pt idx="188">
                  <c:v>40732</c:v>
                </c:pt>
                <c:pt idx="189">
                  <c:v>40733</c:v>
                </c:pt>
                <c:pt idx="190">
                  <c:v>40734</c:v>
                </c:pt>
                <c:pt idx="191">
                  <c:v>40735</c:v>
                </c:pt>
                <c:pt idx="192">
                  <c:v>40736</c:v>
                </c:pt>
                <c:pt idx="193">
                  <c:v>40737</c:v>
                </c:pt>
                <c:pt idx="194">
                  <c:v>40738</c:v>
                </c:pt>
                <c:pt idx="195">
                  <c:v>40739</c:v>
                </c:pt>
                <c:pt idx="196">
                  <c:v>40740</c:v>
                </c:pt>
                <c:pt idx="197">
                  <c:v>40741</c:v>
                </c:pt>
                <c:pt idx="198">
                  <c:v>40742</c:v>
                </c:pt>
                <c:pt idx="199">
                  <c:v>40743</c:v>
                </c:pt>
                <c:pt idx="200">
                  <c:v>40744</c:v>
                </c:pt>
                <c:pt idx="201">
                  <c:v>40745</c:v>
                </c:pt>
                <c:pt idx="202">
                  <c:v>40746</c:v>
                </c:pt>
                <c:pt idx="203">
                  <c:v>40747</c:v>
                </c:pt>
                <c:pt idx="204">
                  <c:v>40748</c:v>
                </c:pt>
                <c:pt idx="205">
                  <c:v>40749</c:v>
                </c:pt>
                <c:pt idx="206">
                  <c:v>40750</c:v>
                </c:pt>
                <c:pt idx="207">
                  <c:v>40751</c:v>
                </c:pt>
                <c:pt idx="208">
                  <c:v>40752</c:v>
                </c:pt>
                <c:pt idx="209">
                  <c:v>40753</c:v>
                </c:pt>
                <c:pt idx="210">
                  <c:v>40754</c:v>
                </c:pt>
                <c:pt idx="211">
                  <c:v>40755</c:v>
                </c:pt>
                <c:pt idx="212">
                  <c:v>40756</c:v>
                </c:pt>
                <c:pt idx="213">
                  <c:v>40757</c:v>
                </c:pt>
                <c:pt idx="214">
                  <c:v>40758</c:v>
                </c:pt>
                <c:pt idx="215">
                  <c:v>40759</c:v>
                </c:pt>
                <c:pt idx="216">
                  <c:v>40760</c:v>
                </c:pt>
                <c:pt idx="217">
                  <c:v>40761</c:v>
                </c:pt>
                <c:pt idx="218">
                  <c:v>40762</c:v>
                </c:pt>
                <c:pt idx="219">
                  <c:v>40763</c:v>
                </c:pt>
                <c:pt idx="220">
                  <c:v>40764</c:v>
                </c:pt>
                <c:pt idx="221">
                  <c:v>40765</c:v>
                </c:pt>
                <c:pt idx="222">
                  <c:v>40766</c:v>
                </c:pt>
                <c:pt idx="223">
                  <c:v>40767</c:v>
                </c:pt>
                <c:pt idx="224">
                  <c:v>40768</c:v>
                </c:pt>
                <c:pt idx="225">
                  <c:v>40769</c:v>
                </c:pt>
                <c:pt idx="226">
                  <c:v>40770</c:v>
                </c:pt>
                <c:pt idx="227">
                  <c:v>40771</c:v>
                </c:pt>
                <c:pt idx="228">
                  <c:v>40772</c:v>
                </c:pt>
                <c:pt idx="229">
                  <c:v>40773</c:v>
                </c:pt>
                <c:pt idx="230">
                  <c:v>40774</c:v>
                </c:pt>
                <c:pt idx="231">
                  <c:v>40775</c:v>
                </c:pt>
                <c:pt idx="232">
                  <c:v>40776</c:v>
                </c:pt>
                <c:pt idx="233">
                  <c:v>40777</c:v>
                </c:pt>
                <c:pt idx="234">
                  <c:v>40778</c:v>
                </c:pt>
                <c:pt idx="235">
                  <c:v>40779</c:v>
                </c:pt>
                <c:pt idx="236">
                  <c:v>40780</c:v>
                </c:pt>
                <c:pt idx="237">
                  <c:v>40781</c:v>
                </c:pt>
                <c:pt idx="238">
                  <c:v>40782</c:v>
                </c:pt>
                <c:pt idx="239">
                  <c:v>40783</c:v>
                </c:pt>
                <c:pt idx="240">
                  <c:v>40784</c:v>
                </c:pt>
                <c:pt idx="241">
                  <c:v>40785</c:v>
                </c:pt>
                <c:pt idx="242">
                  <c:v>40786</c:v>
                </c:pt>
                <c:pt idx="243">
                  <c:v>40787</c:v>
                </c:pt>
                <c:pt idx="244">
                  <c:v>40788</c:v>
                </c:pt>
                <c:pt idx="245">
                  <c:v>40789</c:v>
                </c:pt>
                <c:pt idx="246">
                  <c:v>40790</c:v>
                </c:pt>
                <c:pt idx="247">
                  <c:v>40791</c:v>
                </c:pt>
                <c:pt idx="248">
                  <c:v>40792</c:v>
                </c:pt>
                <c:pt idx="249">
                  <c:v>40793</c:v>
                </c:pt>
                <c:pt idx="250">
                  <c:v>40794</c:v>
                </c:pt>
                <c:pt idx="251">
                  <c:v>40795</c:v>
                </c:pt>
                <c:pt idx="252">
                  <c:v>40796</c:v>
                </c:pt>
                <c:pt idx="253">
                  <c:v>40797</c:v>
                </c:pt>
                <c:pt idx="254">
                  <c:v>40798</c:v>
                </c:pt>
                <c:pt idx="255">
                  <c:v>40799</c:v>
                </c:pt>
                <c:pt idx="256">
                  <c:v>40800</c:v>
                </c:pt>
                <c:pt idx="257">
                  <c:v>40801</c:v>
                </c:pt>
                <c:pt idx="258">
                  <c:v>40802</c:v>
                </c:pt>
                <c:pt idx="259">
                  <c:v>40803</c:v>
                </c:pt>
                <c:pt idx="260">
                  <c:v>40804</c:v>
                </c:pt>
                <c:pt idx="261">
                  <c:v>40805</c:v>
                </c:pt>
                <c:pt idx="262">
                  <c:v>40806</c:v>
                </c:pt>
                <c:pt idx="263">
                  <c:v>40807</c:v>
                </c:pt>
                <c:pt idx="264">
                  <c:v>40808</c:v>
                </c:pt>
                <c:pt idx="265">
                  <c:v>40809</c:v>
                </c:pt>
                <c:pt idx="266">
                  <c:v>40810</c:v>
                </c:pt>
                <c:pt idx="267">
                  <c:v>40811</c:v>
                </c:pt>
                <c:pt idx="268">
                  <c:v>40812</c:v>
                </c:pt>
                <c:pt idx="269">
                  <c:v>40813</c:v>
                </c:pt>
                <c:pt idx="270">
                  <c:v>40814</c:v>
                </c:pt>
                <c:pt idx="271">
                  <c:v>40815</c:v>
                </c:pt>
                <c:pt idx="272">
                  <c:v>40816</c:v>
                </c:pt>
                <c:pt idx="273">
                  <c:v>40817</c:v>
                </c:pt>
                <c:pt idx="274">
                  <c:v>40818</c:v>
                </c:pt>
                <c:pt idx="275">
                  <c:v>40819</c:v>
                </c:pt>
                <c:pt idx="276">
                  <c:v>40820</c:v>
                </c:pt>
                <c:pt idx="277">
                  <c:v>40821</c:v>
                </c:pt>
                <c:pt idx="278">
                  <c:v>40822</c:v>
                </c:pt>
                <c:pt idx="279">
                  <c:v>40823</c:v>
                </c:pt>
                <c:pt idx="280">
                  <c:v>40824</c:v>
                </c:pt>
                <c:pt idx="281">
                  <c:v>40825</c:v>
                </c:pt>
                <c:pt idx="282">
                  <c:v>40826</c:v>
                </c:pt>
                <c:pt idx="283">
                  <c:v>40827</c:v>
                </c:pt>
                <c:pt idx="284">
                  <c:v>40828</c:v>
                </c:pt>
                <c:pt idx="285">
                  <c:v>40829</c:v>
                </c:pt>
                <c:pt idx="286">
                  <c:v>40830</c:v>
                </c:pt>
                <c:pt idx="287">
                  <c:v>40831</c:v>
                </c:pt>
                <c:pt idx="288">
                  <c:v>40832</c:v>
                </c:pt>
                <c:pt idx="289">
                  <c:v>40833</c:v>
                </c:pt>
                <c:pt idx="290">
                  <c:v>40834</c:v>
                </c:pt>
                <c:pt idx="291">
                  <c:v>40835</c:v>
                </c:pt>
                <c:pt idx="292">
                  <c:v>40836</c:v>
                </c:pt>
                <c:pt idx="293">
                  <c:v>40837</c:v>
                </c:pt>
                <c:pt idx="294">
                  <c:v>40838</c:v>
                </c:pt>
                <c:pt idx="295">
                  <c:v>40839</c:v>
                </c:pt>
                <c:pt idx="296">
                  <c:v>40840</c:v>
                </c:pt>
                <c:pt idx="297">
                  <c:v>40841</c:v>
                </c:pt>
                <c:pt idx="298">
                  <c:v>40842</c:v>
                </c:pt>
                <c:pt idx="299">
                  <c:v>40843</c:v>
                </c:pt>
                <c:pt idx="300">
                  <c:v>40844</c:v>
                </c:pt>
                <c:pt idx="301">
                  <c:v>40845</c:v>
                </c:pt>
                <c:pt idx="302">
                  <c:v>40846</c:v>
                </c:pt>
                <c:pt idx="303">
                  <c:v>40847</c:v>
                </c:pt>
                <c:pt idx="304">
                  <c:v>40848</c:v>
                </c:pt>
                <c:pt idx="305">
                  <c:v>40849</c:v>
                </c:pt>
                <c:pt idx="306">
                  <c:v>40850</c:v>
                </c:pt>
                <c:pt idx="307">
                  <c:v>40851</c:v>
                </c:pt>
                <c:pt idx="308">
                  <c:v>40852</c:v>
                </c:pt>
                <c:pt idx="309">
                  <c:v>40853</c:v>
                </c:pt>
                <c:pt idx="310">
                  <c:v>40854</c:v>
                </c:pt>
                <c:pt idx="311">
                  <c:v>40855</c:v>
                </c:pt>
                <c:pt idx="312">
                  <c:v>40856</c:v>
                </c:pt>
                <c:pt idx="313">
                  <c:v>40857</c:v>
                </c:pt>
                <c:pt idx="314">
                  <c:v>40858</c:v>
                </c:pt>
                <c:pt idx="315">
                  <c:v>40859</c:v>
                </c:pt>
                <c:pt idx="316">
                  <c:v>40860</c:v>
                </c:pt>
                <c:pt idx="317">
                  <c:v>40861</c:v>
                </c:pt>
                <c:pt idx="318">
                  <c:v>40862</c:v>
                </c:pt>
                <c:pt idx="319">
                  <c:v>40863</c:v>
                </c:pt>
                <c:pt idx="320">
                  <c:v>40864</c:v>
                </c:pt>
                <c:pt idx="321">
                  <c:v>40865</c:v>
                </c:pt>
                <c:pt idx="322">
                  <c:v>40866</c:v>
                </c:pt>
                <c:pt idx="323">
                  <c:v>40867</c:v>
                </c:pt>
                <c:pt idx="324">
                  <c:v>40868</c:v>
                </c:pt>
                <c:pt idx="325">
                  <c:v>40869</c:v>
                </c:pt>
                <c:pt idx="326">
                  <c:v>40870</c:v>
                </c:pt>
                <c:pt idx="327">
                  <c:v>40871</c:v>
                </c:pt>
                <c:pt idx="328">
                  <c:v>40872</c:v>
                </c:pt>
                <c:pt idx="329">
                  <c:v>40873</c:v>
                </c:pt>
                <c:pt idx="330">
                  <c:v>40874</c:v>
                </c:pt>
                <c:pt idx="331">
                  <c:v>40875</c:v>
                </c:pt>
                <c:pt idx="332">
                  <c:v>40876</c:v>
                </c:pt>
                <c:pt idx="333">
                  <c:v>40877</c:v>
                </c:pt>
                <c:pt idx="334">
                  <c:v>40878</c:v>
                </c:pt>
                <c:pt idx="335">
                  <c:v>40879</c:v>
                </c:pt>
                <c:pt idx="336">
                  <c:v>40880</c:v>
                </c:pt>
                <c:pt idx="337">
                  <c:v>40881</c:v>
                </c:pt>
                <c:pt idx="338">
                  <c:v>40882</c:v>
                </c:pt>
                <c:pt idx="339">
                  <c:v>40883</c:v>
                </c:pt>
                <c:pt idx="340">
                  <c:v>40884</c:v>
                </c:pt>
                <c:pt idx="341">
                  <c:v>40885</c:v>
                </c:pt>
                <c:pt idx="342">
                  <c:v>40886</c:v>
                </c:pt>
                <c:pt idx="343">
                  <c:v>40887</c:v>
                </c:pt>
                <c:pt idx="344">
                  <c:v>40888</c:v>
                </c:pt>
                <c:pt idx="345">
                  <c:v>40889</c:v>
                </c:pt>
                <c:pt idx="346">
                  <c:v>40890</c:v>
                </c:pt>
                <c:pt idx="347">
                  <c:v>40891</c:v>
                </c:pt>
                <c:pt idx="348">
                  <c:v>40892</c:v>
                </c:pt>
                <c:pt idx="349">
                  <c:v>40893</c:v>
                </c:pt>
                <c:pt idx="350">
                  <c:v>40894</c:v>
                </c:pt>
                <c:pt idx="351">
                  <c:v>40895</c:v>
                </c:pt>
                <c:pt idx="352">
                  <c:v>40896</c:v>
                </c:pt>
                <c:pt idx="353">
                  <c:v>40897</c:v>
                </c:pt>
                <c:pt idx="354">
                  <c:v>40898</c:v>
                </c:pt>
                <c:pt idx="355">
                  <c:v>40899</c:v>
                </c:pt>
                <c:pt idx="356">
                  <c:v>40900</c:v>
                </c:pt>
                <c:pt idx="357">
                  <c:v>40901</c:v>
                </c:pt>
                <c:pt idx="358">
                  <c:v>40902</c:v>
                </c:pt>
                <c:pt idx="359">
                  <c:v>40903</c:v>
                </c:pt>
                <c:pt idx="360">
                  <c:v>40904</c:v>
                </c:pt>
                <c:pt idx="361">
                  <c:v>40905</c:v>
                </c:pt>
                <c:pt idx="362">
                  <c:v>40906</c:v>
                </c:pt>
                <c:pt idx="363">
                  <c:v>40907</c:v>
                </c:pt>
                <c:pt idx="364">
                  <c:v>40908</c:v>
                </c:pt>
              </c:numCache>
            </c:numRef>
          </c:cat>
          <c:val>
            <c:numRef>
              <c:f>Laskenta!$AW$741:$AW$1471</c:f>
              <c:numCache>
                <c:formatCode>General</c:formatCode>
                <c:ptCount val="731"/>
                <c:pt idx="0">
                  <c:v>76.290000000000006</c:v>
                </c:pt>
                <c:pt idx="1">
                  <c:v>76.290000000000006</c:v>
                </c:pt>
                <c:pt idx="2">
                  <c:v>76.28</c:v>
                </c:pt>
                <c:pt idx="3">
                  <c:v>76.28</c:v>
                </c:pt>
                <c:pt idx="4">
                  <c:v>76.28</c:v>
                </c:pt>
                <c:pt idx="5">
                  <c:v>76.28</c:v>
                </c:pt>
                <c:pt idx="6">
                  <c:v>76.28</c:v>
                </c:pt>
                <c:pt idx="7">
                  <c:v>76.28</c:v>
                </c:pt>
                <c:pt idx="8">
                  <c:v>76.28</c:v>
                </c:pt>
                <c:pt idx="9">
                  <c:v>76.28</c:v>
                </c:pt>
                <c:pt idx="10">
                  <c:v>76.28</c:v>
                </c:pt>
                <c:pt idx="11">
                  <c:v>76.28</c:v>
                </c:pt>
                <c:pt idx="12">
                  <c:v>76.28</c:v>
                </c:pt>
                <c:pt idx="13">
                  <c:v>76.27</c:v>
                </c:pt>
                <c:pt idx="14">
                  <c:v>76.27</c:v>
                </c:pt>
                <c:pt idx="15">
                  <c:v>76.27</c:v>
                </c:pt>
                <c:pt idx="16">
                  <c:v>76.27</c:v>
                </c:pt>
                <c:pt idx="17">
                  <c:v>76.27</c:v>
                </c:pt>
                <c:pt idx="18">
                  <c:v>76.27</c:v>
                </c:pt>
                <c:pt idx="19">
                  <c:v>76.27</c:v>
                </c:pt>
                <c:pt idx="20">
                  <c:v>76.27</c:v>
                </c:pt>
                <c:pt idx="21">
                  <c:v>76.260000000000005</c:v>
                </c:pt>
                <c:pt idx="22">
                  <c:v>76.260000000000005</c:v>
                </c:pt>
                <c:pt idx="23">
                  <c:v>76.260000000000005</c:v>
                </c:pt>
                <c:pt idx="24">
                  <c:v>76.260000000000005</c:v>
                </c:pt>
                <c:pt idx="25">
                  <c:v>76.260000000000005</c:v>
                </c:pt>
                <c:pt idx="26">
                  <c:v>76.260000000000005</c:v>
                </c:pt>
                <c:pt idx="27">
                  <c:v>76.260000000000005</c:v>
                </c:pt>
                <c:pt idx="28">
                  <c:v>76.25</c:v>
                </c:pt>
                <c:pt idx="29">
                  <c:v>76.25</c:v>
                </c:pt>
                <c:pt idx="30">
                  <c:v>76.25</c:v>
                </c:pt>
                <c:pt idx="31">
                  <c:v>76.25</c:v>
                </c:pt>
                <c:pt idx="32">
                  <c:v>76.25</c:v>
                </c:pt>
                <c:pt idx="33">
                  <c:v>76.25</c:v>
                </c:pt>
                <c:pt idx="34">
                  <c:v>76.239999999999995</c:v>
                </c:pt>
                <c:pt idx="35">
                  <c:v>76.239999999999995</c:v>
                </c:pt>
                <c:pt idx="36">
                  <c:v>76.239999999999995</c:v>
                </c:pt>
                <c:pt idx="37">
                  <c:v>76.239999999999995</c:v>
                </c:pt>
                <c:pt idx="38">
                  <c:v>76.239999999999995</c:v>
                </c:pt>
                <c:pt idx="39">
                  <c:v>76.23</c:v>
                </c:pt>
                <c:pt idx="40">
                  <c:v>76.23</c:v>
                </c:pt>
                <c:pt idx="41">
                  <c:v>76.23</c:v>
                </c:pt>
                <c:pt idx="42">
                  <c:v>76.23</c:v>
                </c:pt>
                <c:pt idx="43">
                  <c:v>76.23</c:v>
                </c:pt>
                <c:pt idx="44">
                  <c:v>76.22</c:v>
                </c:pt>
                <c:pt idx="45">
                  <c:v>76.22</c:v>
                </c:pt>
                <c:pt idx="46">
                  <c:v>76.22</c:v>
                </c:pt>
                <c:pt idx="47">
                  <c:v>76.22</c:v>
                </c:pt>
                <c:pt idx="48">
                  <c:v>76.22</c:v>
                </c:pt>
                <c:pt idx="49">
                  <c:v>76.209999999999994</c:v>
                </c:pt>
                <c:pt idx="50">
                  <c:v>76.209999999999994</c:v>
                </c:pt>
                <c:pt idx="51">
                  <c:v>76.209999999999994</c:v>
                </c:pt>
                <c:pt idx="52">
                  <c:v>76.209999999999994</c:v>
                </c:pt>
                <c:pt idx="53">
                  <c:v>76.209999999999994</c:v>
                </c:pt>
                <c:pt idx="54">
                  <c:v>76.2</c:v>
                </c:pt>
                <c:pt idx="55">
                  <c:v>76.2</c:v>
                </c:pt>
                <c:pt idx="56">
                  <c:v>76.2</c:v>
                </c:pt>
                <c:pt idx="57">
                  <c:v>76.19</c:v>
                </c:pt>
                <c:pt idx="58">
                  <c:v>76.19</c:v>
                </c:pt>
                <c:pt idx="59">
                  <c:v>76.19</c:v>
                </c:pt>
                <c:pt idx="60">
                  <c:v>76.19</c:v>
                </c:pt>
                <c:pt idx="61">
                  <c:v>76.19</c:v>
                </c:pt>
                <c:pt idx="62">
                  <c:v>76.179999999999978</c:v>
                </c:pt>
                <c:pt idx="63">
                  <c:v>76.179999999999978</c:v>
                </c:pt>
                <c:pt idx="64">
                  <c:v>76.179999999999978</c:v>
                </c:pt>
                <c:pt idx="65">
                  <c:v>76.179999999999978</c:v>
                </c:pt>
                <c:pt idx="66">
                  <c:v>76.169999999999987</c:v>
                </c:pt>
                <c:pt idx="67">
                  <c:v>76.169999999999987</c:v>
                </c:pt>
                <c:pt idx="68">
                  <c:v>76.169999999999987</c:v>
                </c:pt>
                <c:pt idx="69">
                  <c:v>76.169999999999987</c:v>
                </c:pt>
                <c:pt idx="70">
                  <c:v>76.169999999999987</c:v>
                </c:pt>
                <c:pt idx="71">
                  <c:v>76.16</c:v>
                </c:pt>
                <c:pt idx="72">
                  <c:v>76.16</c:v>
                </c:pt>
                <c:pt idx="73">
                  <c:v>76.149999999999991</c:v>
                </c:pt>
                <c:pt idx="74">
                  <c:v>76.149999999999991</c:v>
                </c:pt>
                <c:pt idx="75">
                  <c:v>76.149999999999991</c:v>
                </c:pt>
                <c:pt idx="76">
                  <c:v>76.149999999999991</c:v>
                </c:pt>
                <c:pt idx="77">
                  <c:v>76.149999999999991</c:v>
                </c:pt>
                <c:pt idx="78">
                  <c:v>76.14</c:v>
                </c:pt>
                <c:pt idx="79">
                  <c:v>76.14</c:v>
                </c:pt>
                <c:pt idx="80">
                  <c:v>76.14</c:v>
                </c:pt>
                <c:pt idx="81">
                  <c:v>76.13</c:v>
                </c:pt>
                <c:pt idx="82">
                  <c:v>76.13</c:v>
                </c:pt>
                <c:pt idx="83">
                  <c:v>76.11999999999999</c:v>
                </c:pt>
                <c:pt idx="84">
                  <c:v>76.11999999999999</c:v>
                </c:pt>
                <c:pt idx="85">
                  <c:v>76.11999999999999</c:v>
                </c:pt>
                <c:pt idx="86">
                  <c:v>76.11999999999999</c:v>
                </c:pt>
                <c:pt idx="87">
                  <c:v>76.11999999999999</c:v>
                </c:pt>
                <c:pt idx="88">
                  <c:v>76.11</c:v>
                </c:pt>
                <c:pt idx="89">
                  <c:v>76.11</c:v>
                </c:pt>
                <c:pt idx="90">
                  <c:v>76.099999999999994</c:v>
                </c:pt>
                <c:pt idx="91">
                  <c:v>76.099999999999994</c:v>
                </c:pt>
                <c:pt idx="92">
                  <c:v>76.099999999999994</c:v>
                </c:pt>
                <c:pt idx="93">
                  <c:v>76.099999999999994</c:v>
                </c:pt>
                <c:pt idx="94">
                  <c:v>76.099999999999994</c:v>
                </c:pt>
                <c:pt idx="95">
                  <c:v>76.099999999999994</c:v>
                </c:pt>
                <c:pt idx="96">
                  <c:v>76.099999999999994</c:v>
                </c:pt>
                <c:pt idx="97">
                  <c:v>76.099999999999994</c:v>
                </c:pt>
                <c:pt idx="98">
                  <c:v>76.09</c:v>
                </c:pt>
                <c:pt idx="99">
                  <c:v>76.09</c:v>
                </c:pt>
                <c:pt idx="100">
                  <c:v>76.09</c:v>
                </c:pt>
                <c:pt idx="101">
                  <c:v>76.09</c:v>
                </c:pt>
                <c:pt idx="102">
                  <c:v>76.09</c:v>
                </c:pt>
                <c:pt idx="103">
                  <c:v>76.09</c:v>
                </c:pt>
                <c:pt idx="104">
                  <c:v>76.09</c:v>
                </c:pt>
                <c:pt idx="105">
                  <c:v>76.09</c:v>
                </c:pt>
                <c:pt idx="106">
                  <c:v>76.09</c:v>
                </c:pt>
                <c:pt idx="107">
                  <c:v>76.09</c:v>
                </c:pt>
                <c:pt idx="108">
                  <c:v>76.09</c:v>
                </c:pt>
                <c:pt idx="109">
                  <c:v>76.099999999999994</c:v>
                </c:pt>
                <c:pt idx="110">
                  <c:v>76.099999999999994</c:v>
                </c:pt>
                <c:pt idx="111">
                  <c:v>76.099999999999994</c:v>
                </c:pt>
                <c:pt idx="112">
                  <c:v>76.099999999999994</c:v>
                </c:pt>
                <c:pt idx="113">
                  <c:v>76.11</c:v>
                </c:pt>
                <c:pt idx="114">
                  <c:v>76.11</c:v>
                </c:pt>
                <c:pt idx="115">
                  <c:v>76.11999999999999</c:v>
                </c:pt>
                <c:pt idx="116">
                  <c:v>76.11999999999999</c:v>
                </c:pt>
                <c:pt idx="117">
                  <c:v>76.11999999999999</c:v>
                </c:pt>
                <c:pt idx="118">
                  <c:v>76.13</c:v>
                </c:pt>
                <c:pt idx="119">
                  <c:v>76.13</c:v>
                </c:pt>
                <c:pt idx="120">
                  <c:v>76.14</c:v>
                </c:pt>
                <c:pt idx="121">
                  <c:v>76.14</c:v>
                </c:pt>
                <c:pt idx="122">
                  <c:v>76.14</c:v>
                </c:pt>
                <c:pt idx="123">
                  <c:v>76.149999999999991</c:v>
                </c:pt>
                <c:pt idx="124">
                  <c:v>76.16</c:v>
                </c:pt>
                <c:pt idx="125">
                  <c:v>76.169999999999987</c:v>
                </c:pt>
                <c:pt idx="126">
                  <c:v>76.169999999999987</c:v>
                </c:pt>
                <c:pt idx="127">
                  <c:v>76.169999999999987</c:v>
                </c:pt>
                <c:pt idx="128">
                  <c:v>76.179999999999978</c:v>
                </c:pt>
                <c:pt idx="129">
                  <c:v>76.179999999999978</c:v>
                </c:pt>
                <c:pt idx="130">
                  <c:v>76.19</c:v>
                </c:pt>
                <c:pt idx="131">
                  <c:v>76.19</c:v>
                </c:pt>
                <c:pt idx="132">
                  <c:v>76.2</c:v>
                </c:pt>
                <c:pt idx="133">
                  <c:v>76.209999999999994</c:v>
                </c:pt>
                <c:pt idx="134">
                  <c:v>76.209999999999994</c:v>
                </c:pt>
                <c:pt idx="135">
                  <c:v>76.22</c:v>
                </c:pt>
                <c:pt idx="136">
                  <c:v>76.22</c:v>
                </c:pt>
                <c:pt idx="137">
                  <c:v>76.23</c:v>
                </c:pt>
                <c:pt idx="138">
                  <c:v>76.23</c:v>
                </c:pt>
                <c:pt idx="139">
                  <c:v>76.239999999999995</c:v>
                </c:pt>
                <c:pt idx="140">
                  <c:v>76.25</c:v>
                </c:pt>
                <c:pt idx="141">
                  <c:v>76.25</c:v>
                </c:pt>
                <c:pt idx="142">
                  <c:v>76.25</c:v>
                </c:pt>
                <c:pt idx="143">
                  <c:v>76.260000000000005</c:v>
                </c:pt>
                <c:pt idx="144">
                  <c:v>76.260000000000005</c:v>
                </c:pt>
                <c:pt idx="145">
                  <c:v>76.27</c:v>
                </c:pt>
                <c:pt idx="146">
                  <c:v>76.27</c:v>
                </c:pt>
                <c:pt idx="147">
                  <c:v>76.27</c:v>
                </c:pt>
                <c:pt idx="148">
                  <c:v>76.28</c:v>
                </c:pt>
                <c:pt idx="149">
                  <c:v>76.28</c:v>
                </c:pt>
                <c:pt idx="150">
                  <c:v>76.290000000000006</c:v>
                </c:pt>
                <c:pt idx="151">
                  <c:v>76.3</c:v>
                </c:pt>
                <c:pt idx="152">
                  <c:v>76.3</c:v>
                </c:pt>
                <c:pt idx="153">
                  <c:v>76.3</c:v>
                </c:pt>
                <c:pt idx="154">
                  <c:v>76.31</c:v>
                </c:pt>
                <c:pt idx="155">
                  <c:v>76.31</c:v>
                </c:pt>
                <c:pt idx="156">
                  <c:v>76.319999999999993</c:v>
                </c:pt>
                <c:pt idx="157">
                  <c:v>76.319999999999993</c:v>
                </c:pt>
                <c:pt idx="158">
                  <c:v>76.33</c:v>
                </c:pt>
                <c:pt idx="159">
                  <c:v>76.33</c:v>
                </c:pt>
                <c:pt idx="160">
                  <c:v>76.34</c:v>
                </c:pt>
                <c:pt idx="161">
                  <c:v>76.349999999999994</c:v>
                </c:pt>
                <c:pt idx="162">
                  <c:v>76.349999999999994</c:v>
                </c:pt>
                <c:pt idx="163">
                  <c:v>76.349999999999994</c:v>
                </c:pt>
                <c:pt idx="164">
                  <c:v>76.36</c:v>
                </c:pt>
                <c:pt idx="165">
                  <c:v>76.36</c:v>
                </c:pt>
                <c:pt idx="166">
                  <c:v>76.36999999999999</c:v>
                </c:pt>
                <c:pt idx="167">
                  <c:v>76.36999999999999</c:v>
                </c:pt>
                <c:pt idx="168">
                  <c:v>76.36999999999999</c:v>
                </c:pt>
                <c:pt idx="169">
                  <c:v>76.38</c:v>
                </c:pt>
                <c:pt idx="170">
                  <c:v>76.38</c:v>
                </c:pt>
                <c:pt idx="171">
                  <c:v>76.39</c:v>
                </c:pt>
                <c:pt idx="172">
                  <c:v>76.39</c:v>
                </c:pt>
                <c:pt idx="173">
                  <c:v>76.400000000000006</c:v>
                </c:pt>
                <c:pt idx="174">
                  <c:v>76.400000000000006</c:v>
                </c:pt>
                <c:pt idx="175">
                  <c:v>76.410000000000025</c:v>
                </c:pt>
                <c:pt idx="176">
                  <c:v>76.410000000000025</c:v>
                </c:pt>
                <c:pt idx="177">
                  <c:v>76.410000000000025</c:v>
                </c:pt>
                <c:pt idx="178">
                  <c:v>76.400000000000006</c:v>
                </c:pt>
                <c:pt idx="179">
                  <c:v>76.410000000000025</c:v>
                </c:pt>
                <c:pt idx="180">
                  <c:v>76.410000000000025</c:v>
                </c:pt>
                <c:pt idx="181">
                  <c:v>76.42</c:v>
                </c:pt>
                <c:pt idx="182">
                  <c:v>76.430000000000007</c:v>
                </c:pt>
                <c:pt idx="183">
                  <c:v>76.430000000000007</c:v>
                </c:pt>
                <c:pt idx="184">
                  <c:v>76.440000000000026</c:v>
                </c:pt>
                <c:pt idx="185">
                  <c:v>76.440000000000026</c:v>
                </c:pt>
                <c:pt idx="186">
                  <c:v>76.45</c:v>
                </c:pt>
                <c:pt idx="187">
                  <c:v>76.45</c:v>
                </c:pt>
                <c:pt idx="188">
                  <c:v>76.45</c:v>
                </c:pt>
                <c:pt idx="189">
                  <c:v>76.45</c:v>
                </c:pt>
                <c:pt idx="190">
                  <c:v>76.459999999999994</c:v>
                </c:pt>
                <c:pt idx="191">
                  <c:v>76.459999999999994</c:v>
                </c:pt>
                <c:pt idx="192">
                  <c:v>76.459999999999994</c:v>
                </c:pt>
                <c:pt idx="193">
                  <c:v>76.459999999999994</c:v>
                </c:pt>
                <c:pt idx="194">
                  <c:v>76.459999999999994</c:v>
                </c:pt>
                <c:pt idx="195">
                  <c:v>76.47</c:v>
                </c:pt>
                <c:pt idx="196">
                  <c:v>76.47</c:v>
                </c:pt>
                <c:pt idx="197">
                  <c:v>76.47</c:v>
                </c:pt>
                <c:pt idx="198">
                  <c:v>76.47</c:v>
                </c:pt>
                <c:pt idx="199">
                  <c:v>76.47</c:v>
                </c:pt>
                <c:pt idx="200">
                  <c:v>76.47</c:v>
                </c:pt>
                <c:pt idx="201">
                  <c:v>76.47</c:v>
                </c:pt>
                <c:pt idx="202">
                  <c:v>76.47</c:v>
                </c:pt>
                <c:pt idx="203">
                  <c:v>76.459999999999994</c:v>
                </c:pt>
                <c:pt idx="204">
                  <c:v>76.459999999999994</c:v>
                </c:pt>
                <c:pt idx="205">
                  <c:v>76.47</c:v>
                </c:pt>
                <c:pt idx="206">
                  <c:v>76.47</c:v>
                </c:pt>
                <c:pt idx="207">
                  <c:v>76.47</c:v>
                </c:pt>
                <c:pt idx="208">
                  <c:v>76.47</c:v>
                </c:pt>
                <c:pt idx="209">
                  <c:v>76.48</c:v>
                </c:pt>
                <c:pt idx="210">
                  <c:v>76.48</c:v>
                </c:pt>
                <c:pt idx="211">
                  <c:v>76.48</c:v>
                </c:pt>
                <c:pt idx="212">
                  <c:v>76.48</c:v>
                </c:pt>
                <c:pt idx="213">
                  <c:v>76.48</c:v>
                </c:pt>
                <c:pt idx="214">
                  <c:v>76.48</c:v>
                </c:pt>
                <c:pt idx="215">
                  <c:v>76.47</c:v>
                </c:pt>
                <c:pt idx="216">
                  <c:v>76.47</c:v>
                </c:pt>
                <c:pt idx="217">
                  <c:v>76.47</c:v>
                </c:pt>
                <c:pt idx="218">
                  <c:v>76.47</c:v>
                </c:pt>
                <c:pt idx="219">
                  <c:v>76.47</c:v>
                </c:pt>
                <c:pt idx="220">
                  <c:v>76.47</c:v>
                </c:pt>
                <c:pt idx="221">
                  <c:v>76.47</c:v>
                </c:pt>
                <c:pt idx="222">
                  <c:v>76.47</c:v>
                </c:pt>
                <c:pt idx="223">
                  <c:v>76.47</c:v>
                </c:pt>
                <c:pt idx="224">
                  <c:v>76.47</c:v>
                </c:pt>
                <c:pt idx="225">
                  <c:v>76.47</c:v>
                </c:pt>
                <c:pt idx="226">
                  <c:v>76.47</c:v>
                </c:pt>
                <c:pt idx="227">
                  <c:v>76.47</c:v>
                </c:pt>
                <c:pt idx="228">
                  <c:v>76.47</c:v>
                </c:pt>
                <c:pt idx="229">
                  <c:v>76.459999999999994</c:v>
                </c:pt>
                <c:pt idx="230">
                  <c:v>76.459999999999994</c:v>
                </c:pt>
                <c:pt idx="231">
                  <c:v>76.459999999999994</c:v>
                </c:pt>
                <c:pt idx="232">
                  <c:v>76.459999999999994</c:v>
                </c:pt>
                <c:pt idx="233">
                  <c:v>76.459999999999994</c:v>
                </c:pt>
                <c:pt idx="234">
                  <c:v>76.459999999999994</c:v>
                </c:pt>
                <c:pt idx="235">
                  <c:v>76.45</c:v>
                </c:pt>
                <c:pt idx="236">
                  <c:v>76.45</c:v>
                </c:pt>
                <c:pt idx="237">
                  <c:v>76.45</c:v>
                </c:pt>
                <c:pt idx="238">
                  <c:v>76.45</c:v>
                </c:pt>
                <c:pt idx="239">
                  <c:v>76.45</c:v>
                </c:pt>
                <c:pt idx="240">
                  <c:v>76.45</c:v>
                </c:pt>
                <c:pt idx="241">
                  <c:v>76.440000000000026</c:v>
                </c:pt>
                <c:pt idx="242">
                  <c:v>76.440000000000026</c:v>
                </c:pt>
                <c:pt idx="243">
                  <c:v>76.440000000000026</c:v>
                </c:pt>
                <c:pt idx="244">
                  <c:v>76.440000000000026</c:v>
                </c:pt>
                <c:pt idx="245">
                  <c:v>76.430000000000007</c:v>
                </c:pt>
                <c:pt idx="246">
                  <c:v>76.430000000000007</c:v>
                </c:pt>
                <c:pt idx="247">
                  <c:v>76.430000000000007</c:v>
                </c:pt>
                <c:pt idx="248">
                  <c:v>76.430000000000007</c:v>
                </c:pt>
                <c:pt idx="249">
                  <c:v>76.430000000000007</c:v>
                </c:pt>
                <c:pt idx="250">
                  <c:v>76.42</c:v>
                </c:pt>
                <c:pt idx="251">
                  <c:v>76.42</c:v>
                </c:pt>
                <c:pt idx="252">
                  <c:v>76.42</c:v>
                </c:pt>
                <c:pt idx="253">
                  <c:v>76.42</c:v>
                </c:pt>
                <c:pt idx="254">
                  <c:v>76.42</c:v>
                </c:pt>
                <c:pt idx="255">
                  <c:v>76.410000000000025</c:v>
                </c:pt>
                <c:pt idx="256">
                  <c:v>76.410000000000025</c:v>
                </c:pt>
                <c:pt idx="257">
                  <c:v>76.410000000000025</c:v>
                </c:pt>
                <c:pt idx="258">
                  <c:v>76.410000000000025</c:v>
                </c:pt>
                <c:pt idx="259">
                  <c:v>76.400000000000006</c:v>
                </c:pt>
                <c:pt idx="260">
                  <c:v>76.400000000000006</c:v>
                </c:pt>
                <c:pt idx="261">
                  <c:v>76.400000000000006</c:v>
                </c:pt>
                <c:pt idx="262">
                  <c:v>76.400000000000006</c:v>
                </c:pt>
                <c:pt idx="263">
                  <c:v>76.400000000000006</c:v>
                </c:pt>
                <c:pt idx="264">
                  <c:v>76.39</c:v>
                </c:pt>
                <c:pt idx="265">
                  <c:v>76.39</c:v>
                </c:pt>
                <c:pt idx="266">
                  <c:v>76.39</c:v>
                </c:pt>
                <c:pt idx="267">
                  <c:v>76.38</c:v>
                </c:pt>
                <c:pt idx="268">
                  <c:v>76.38</c:v>
                </c:pt>
                <c:pt idx="269">
                  <c:v>76.38</c:v>
                </c:pt>
                <c:pt idx="270">
                  <c:v>76.38</c:v>
                </c:pt>
                <c:pt idx="271">
                  <c:v>76.36999999999999</c:v>
                </c:pt>
                <c:pt idx="272">
                  <c:v>76.36999999999999</c:v>
                </c:pt>
                <c:pt idx="273">
                  <c:v>76.36999999999999</c:v>
                </c:pt>
                <c:pt idx="274">
                  <c:v>76.36999999999999</c:v>
                </c:pt>
                <c:pt idx="275">
                  <c:v>76.36</c:v>
                </c:pt>
                <c:pt idx="276">
                  <c:v>76.36</c:v>
                </c:pt>
                <c:pt idx="277">
                  <c:v>76.36</c:v>
                </c:pt>
                <c:pt idx="278">
                  <c:v>76.36</c:v>
                </c:pt>
                <c:pt idx="279">
                  <c:v>76.36</c:v>
                </c:pt>
                <c:pt idx="280">
                  <c:v>76.349999999999994</c:v>
                </c:pt>
                <c:pt idx="281">
                  <c:v>76.349999999999994</c:v>
                </c:pt>
                <c:pt idx="282">
                  <c:v>76.349999999999994</c:v>
                </c:pt>
                <c:pt idx="283">
                  <c:v>76.349999999999994</c:v>
                </c:pt>
                <c:pt idx="284">
                  <c:v>76.34</c:v>
                </c:pt>
                <c:pt idx="285">
                  <c:v>76.34</c:v>
                </c:pt>
                <c:pt idx="286">
                  <c:v>76.34</c:v>
                </c:pt>
                <c:pt idx="287">
                  <c:v>76.34</c:v>
                </c:pt>
                <c:pt idx="288">
                  <c:v>76.34</c:v>
                </c:pt>
                <c:pt idx="289">
                  <c:v>76.33</c:v>
                </c:pt>
                <c:pt idx="290">
                  <c:v>76.33</c:v>
                </c:pt>
                <c:pt idx="291">
                  <c:v>76.33</c:v>
                </c:pt>
                <c:pt idx="292">
                  <c:v>76.33</c:v>
                </c:pt>
                <c:pt idx="293">
                  <c:v>76.33</c:v>
                </c:pt>
                <c:pt idx="294">
                  <c:v>76.319999999999993</c:v>
                </c:pt>
                <c:pt idx="295">
                  <c:v>76.319999999999993</c:v>
                </c:pt>
                <c:pt idx="296">
                  <c:v>76.319999999999993</c:v>
                </c:pt>
                <c:pt idx="297">
                  <c:v>76.319999999999993</c:v>
                </c:pt>
                <c:pt idx="298">
                  <c:v>76.319999999999993</c:v>
                </c:pt>
                <c:pt idx="299">
                  <c:v>76.319999999999993</c:v>
                </c:pt>
                <c:pt idx="300">
                  <c:v>76.319999999999993</c:v>
                </c:pt>
                <c:pt idx="301">
                  <c:v>76.31</c:v>
                </c:pt>
                <c:pt idx="302">
                  <c:v>76.31</c:v>
                </c:pt>
                <c:pt idx="303">
                  <c:v>76.31</c:v>
                </c:pt>
                <c:pt idx="304">
                  <c:v>76.31</c:v>
                </c:pt>
                <c:pt idx="305">
                  <c:v>76.31</c:v>
                </c:pt>
                <c:pt idx="306">
                  <c:v>76.31</c:v>
                </c:pt>
                <c:pt idx="307">
                  <c:v>76.31</c:v>
                </c:pt>
                <c:pt idx="308">
                  <c:v>76.31</c:v>
                </c:pt>
                <c:pt idx="309">
                  <c:v>76.3</c:v>
                </c:pt>
                <c:pt idx="310">
                  <c:v>76.3</c:v>
                </c:pt>
                <c:pt idx="311">
                  <c:v>76.3</c:v>
                </c:pt>
                <c:pt idx="312">
                  <c:v>76.3</c:v>
                </c:pt>
                <c:pt idx="313">
                  <c:v>76.3</c:v>
                </c:pt>
                <c:pt idx="314">
                  <c:v>76.3</c:v>
                </c:pt>
                <c:pt idx="315">
                  <c:v>76.3</c:v>
                </c:pt>
                <c:pt idx="316">
                  <c:v>76.3</c:v>
                </c:pt>
                <c:pt idx="317">
                  <c:v>76.3</c:v>
                </c:pt>
                <c:pt idx="318">
                  <c:v>76.3</c:v>
                </c:pt>
                <c:pt idx="319">
                  <c:v>76.3</c:v>
                </c:pt>
                <c:pt idx="320">
                  <c:v>76.3</c:v>
                </c:pt>
                <c:pt idx="321">
                  <c:v>76.3</c:v>
                </c:pt>
                <c:pt idx="322">
                  <c:v>76.3</c:v>
                </c:pt>
                <c:pt idx="323">
                  <c:v>76.3</c:v>
                </c:pt>
                <c:pt idx="324">
                  <c:v>76.3</c:v>
                </c:pt>
                <c:pt idx="325">
                  <c:v>76.3</c:v>
                </c:pt>
                <c:pt idx="326">
                  <c:v>76.3</c:v>
                </c:pt>
                <c:pt idx="327">
                  <c:v>76.3</c:v>
                </c:pt>
                <c:pt idx="328">
                  <c:v>76.3</c:v>
                </c:pt>
                <c:pt idx="329">
                  <c:v>76.3</c:v>
                </c:pt>
                <c:pt idx="330">
                  <c:v>76.3</c:v>
                </c:pt>
                <c:pt idx="331">
                  <c:v>76.3</c:v>
                </c:pt>
                <c:pt idx="332">
                  <c:v>76.3</c:v>
                </c:pt>
                <c:pt idx="333">
                  <c:v>76.3</c:v>
                </c:pt>
                <c:pt idx="334">
                  <c:v>76.3</c:v>
                </c:pt>
                <c:pt idx="335">
                  <c:v>76.3</c:v>
                </c:pt>
                <c:pt idx="336">
                  <c:v>76.3</c:v>
                </c:pt>
                <c:pt idx="337">
                  <c:v>76.290000000000006</c:v>
                </c:pt>
                <c:pt idx="338">
                  <c:v>76.290000000000006</c:v>
                </c:pt>
                <c:pt idx="339">
                  <c:v>76.290000000000006</c:v>
                </c:pt>
                <c:pt idx="340">
                  <c:v>76.290000000000006</c:v>
                </c:pt>
                <c:pt idx="341">
                  <c:v>76.290000000000006</c:v>
                </c:pt>
                <c:pt idx="342">
                  <c:v>76.290000000000006</c:v>
                </c:pt>
                <c:pt idx="343">
                  <c:v>76.290000000000006</c:v>
                </c:pt>
                <c:pt idx="344">
                  <c:v>76.290000000000006</c:v>
                </c:pt>
                <c:pt idx="345">
                  <c:v>76.290000000000006</c:v>
                </c:pt>
                <c:pt idx="346">
                  <c:v>76.290000000000006</c:v>
                </c:pt>
                <c:pt idx="347">
                  <c:v>76.290000000000006</c:v>
                </c:pt>
                <c:pt idx="348">
                  <c:v>76.290000000000006</c:v>
                </c:pt>
                <c:pt idx="349">
                  <c:v>76.290000000000006</c:v>
                </c:pt>
                <c:pt idx="350">
                  <c:v>76.290000000000006</c:v>
                </c:pt>
                <c:pt idx="351">
                  <c:v>76.290000000000006</c:v>
                </c:pt>
                <c:pt idx="352">
                  <c:v>76.290000000000006</c:v>
                </c:pt>
                <c:pt idx="353">
                  <c:v>76.290000000000006</c:v>
                </c:pt>
                <c:pt idx="354">
                  <c:v>76.290000000000006</c:v>
                </c:pt>
                <c:pt idx="355">
                  <c:v>76.290000000000006</c:v>
                </c:pt>
                <c:pt idx="356">
                  <c:v>76.290000000000006</c:v>
                </c:pt>
                <c:pt idx="357">
                  <c:v>76.290000000000006</c:v>
                </c:pt>
                <c:pt idx="358">
                  <c:v>76.290000000000006</c:v>
                </c:pt>
                <c:pt idx="359">
                  <c:v>76.290000000000006</c:v>
                </c:pt>
                <c:pt idx="360">
                  <c:v>76.290000000000006</c:v>
                </c:pt>
                <c:pt idx="361">
                  <c:v>76.290000000000006</c:v>
                </c:pt>
                <c:pt idx="362">
                  <c:v>76.290000000000006</c:v>
                </c:pt>
                <c:pt idx="363">
                  <c:v>76.290000000000006</c:v>
                </c:pt>
                <c:pt idx="364">
                  <c:v>76.290000000000006</c:v>
                </c:pt>
                <c:pt idx="365">
                  <c:v>76.290000000000006</c:v>
                </c:pt>
                <c:pt idx="366">
                  <c:v>76.290000000000006</c:v>
                </c:pt>
                <c:pt idx="367">
                  <c:v>76.28</c:v>
                </c:pt>
                <c:pt idx="368">
                  <c:v>76.28</c:v>
                </c:pt>
                <c:pt idx="369">
                  <c:v>76.28</c:v>
                </c:pt>
                <c:pt idx="370">
                  <c:v>76.28</c:v>
                </c:pt>
                <c:pt idx="371">
                  <c:v>76.28</c:v>
                </c:pt>
                <c:pt idx="372">
                  <c:v>76.28</c:v>
                </c:pt>
                <c:pt idx="373">
                  <c:v>76.28</c:v>
                </c:pt>
                <c:pt idx="374">
                  <c:v>76.28</c:v>
                </c:pt>
                <c:pt idx="375">
                  <c:v>76.28</c:v>
                </c:pt>
                <c:pt idx="376">
                  <c:v>76.28</c:v>
                </c:pt>
                <c:pt idx="377">
                  <c:v>76.28</c:v>
                </c:pt>
                <c:pt idx="378">
                  <c:v>76.27</c:v>
                </c:pt>
                <c:pt idx="379">
                  <c:v>76.27</c:v>
                </c:pt>
                <c:pt idx="380">
                  <c:v>76.27</c:v>
                </c:pt>
                <c:pt idx="381">
                  <c:v>76.27</c:v>
                </c:pt>
                <c:pt idx="382">
                  <c:v>76.27</c:v>
                </c:pt>
                <c:pt idx="383">
                  <c:v>76.27</c:v>
                </c:pt>
                <c:pt idx="384">
                  <c:v>76.27</c:v>
                </c:pt>
                <c:pt idx="385">
                  <c:v>76.27</c:v>
                </c:pt>
                <c:pt idx="386">
                  <c:v>76.260000000000005</c:v>
                </c:pt>
                <c:pt idx="387">
                  <c:v>76.260000000000005</c:v>
                </c:pt>
                <c:pt idx="388">
                  <c:v>76.260000000000005</c:v>
                </c:pt>
                <c:pt idx="389">
                  <c:v>76.260000000000005</c:v>
                </c:pt>
                <c:pt idx="390">
                  <c:v>76.260000000000005</c:v>
                </c:pt>
                <c:pt idx="391">
                  <c:v>76.260000000000005</c:v>
                </c:pt>
                <c:pt idx="392">
                  <c:v>76.260000000000005</c:v>
                </c:pt>
                <c:pt idx="393">
                  <c:v>76.25</c:v>
                </c:pt>
                <c:pt idx="394">
                  <c:v>76.25</c:v>
                </c:pt>
                <c:pt idx="395">
                  <c:v>76.25</c:v>
                </c:pt>
                <c:pt idx="396">
                  <c:v>76.25</c:v>
                </c:pt>
                <c:pt idx="397">
                  <c:v>76.25</c:v>
                </c:pt>
                <c:pt idx="398">
                  <c:v>76.25</c:v>
                </c:pt>
                <c:pt idx="399">
                  <c:v>76.239999999999995</c:v>
                </c:pt>
                <c:pt idx="400">
                  <c:v>76.239999999999995</c:v>
                </c:pt>
                <c:pt idx="401">
                  <c:v>76.239999999999995</c:v>
                </c:pt>
                <c:pt idx="402">
                  <c:v>76.239999999999995</c:v>
                </c:pt>
                <c:pt idx="403">
                  <c:v>76.239999999999995</c:v>
                </c:pt>
                <c:pt idx="404">
                  <c:v>76.23</c:v>
                </c:pt>
                <c:pt idx="405">
                  <c:v>76.23</c:v>
                </c:pt>
                <c:pt idx="406">
                  <c:v>76.23</c:v>
                </c:pt>
                <c:pt idx="407">
                  <c:v>76.23</c:v>
                </c:pt>
                <c:pt idx="408">
                  <c:v>76.23</c:v>
                </c:pt>
                <c:pt idx="409">
                  <c:v>76.22</c:v>
                </c:pt>
                <c:pt idx="410">
                  <c:v>76.22</c:v>
                </c:pt>
                <c:pt idx="411">
                  <c:v>76.22</c:v>
                </c:pt>
                <c:pt idx="412">
                  <c:v>76.22</c:v>
                </c:pt>
                <c:pt idx="413">
                  <c:v>76.22</c:v>
                </c:pt>
                <c:pt idx="414">
                  <c:v>76.209999999999994</c:v>
                </c:pt>
                <c:pt idx="415">
                  <c:v>76.209999999999994</c:v>
                </c:pt>
                <c:pt idx="416">
                  <c:v>76.209999999999994</c:v>
                </c:pt>
                <c:pt idx="417">
                  <c:v>76.209999999999994</c:v>
                </c:pt>
                <c:pt idx="418">
                  <c:v>76.209999999999994</c:v>
                </c:pt>
                <c:pt idx="419">
                  <c:v>76.2</c:v>
                </c:pt>
                <c:pt idx="420">
                  <c:v>76.2</c:v>
                </c:pt>
                <c:pt idx="421">
                  <c:v>76.2</c:v>
                </c:pt>
                <c:pt idx="422">
                  <c:v>76.19</c:v>
                </c:pt>
                <c:pt idx="423">
                  <c:v>76.19</c:v>
                </c:pt>
                <c:pt idx="424">
                  <c:v>76.19</c:v>
                </c:pt>
                <c:pt idx="425">
                  <c:v>76.19</c:v>
                </c:pt>
                <c:pt idx="426">
                  <c:v>76.19</c:v>
                </c:pt>
                <c:pt idx="427">
                  <c:v>76.179999999999978</c:v>
                </c:pt>
                <c:pt idx="428">
                  <c:v>76.179999999999978</c:v>
                </c:pt>
                <c:pt idx="429">
                  <c:v>76.179999999999978</c:v>
                </c:pt>
                <c:pt idx="430">
                  <c:v>76.179999999999978</c:v>
                </c:pt>
                <c:pt idx="431">
                  <c:v>76.169999999999987</c:v>
                </c:pt>
                <c:pt idx="432">
                  <c:v>76.169999999999987</c:v>
                </c:pt>
                <c:pt idx="433">
                  <c:v>76.169999999999987</c:v>
                </c:pt>
                <c:pt idx="434">
                  <c:v>76.169999999999987</c:v>
                </c:pt>
                <c:pt idx="435">
                  <c:v>76.169999999999987</c:v>
                </c:pt>
                <c:pt idx="436">
                  <c:v>76.16</c:v>
                </c:pt>
                <c:pt idx="437">
                  <c:v>76.16</c:v>
                </c:pt>
                <c:pt idx="438">
                  <c:v>76.149999999999991</c:v>
                </c:pt>
                <c:pt idx="439">
                  <c:v>76.149999999999991</c:v>
                </c:pt>
                <c:pt idx="440">
                  <c:v>76.149999999999991</c:v>
                </c:pt>
                <c:pt idx="441">
                  <c:v>76.149999999999991</c:v>
                </c:pt>
                <c:pt idx="442">
                  <c:v>76.149999999999991</c:v>
                </c:pt>
                <c:pt idx="443">
                  <c:v>76.14</c:v>
                </c:pt>
                <c:pt idx="444">
                  <c:v>76.14</c:v>
                </c:pt>
                <c:pt idx="445">
                  <c:v>76.14</c:v>
                </c:pt>
                <c:pt idx="446">
                  <c:v>76.13</c:v>
                </c:pt>
                <c:pt idx="447">
                  <c:v>76.13</c:v>
                </c:pt>
                <c:pt idx="448">
                  <c:v>76.11999999999999</c:v>
                </c:pt>
                <c:pt idx="449">
                  <c:v>76.11999999999999</c:v>
                </c:pt>
                <c:pt idx="450">
                  <c:v>76.11999999999999</c:v>
                </c:pt>
                <c:pt idx="451">
                  <c:v>76.11999999999999</c:v>
                </c:pt>
                <c:pt idx="452">
                  <c:v>76.11999999999999</c:v>
                </c:pt>
                <c:pt idx="453">
                  <c:v>76.11</c:v>
                </c:pt>
                <c:pt idx="454">
                  <c:v>76.11</c:v>
                </c:pt>
                <c:pt idx="455">
                  <c:v>76.099999999999994</c:v>
                </c:pt>
                <c:pt idx="456">
                  <c:v>76.099999999999994</c:v>
                </c:pt>
                <c:pt idx="457">
                  <c:v>76.099999999999994</c:v>
                </c:pt>
                <c:pt idx="458">
                  <c:v>76.099999999999994</c:v>
                </c:pt>
                <c:pt idx="459">
                  <c:v>76.099999999999994</c:v>
                </c:pt>
                <c:pt idx="460">
                  <c:v>76.099999999999994</c:v>
                </c:pt>
                <c:pt idx="461">
                  <c:v>76.099999999999994</c:v>
                </c:pt>
                <c:pt idx="462">
                  <c:v>76.099999999999994</c:v>
                </c:pt>
                <c:pt idx="463">
                  <c:v>76.09</c:v>
                </c:pt>
                <c:pt idx="464">
                  <c:v>76.09</c:v>
                </c:pt>
                <c:pt idx="465">
                  <c:v>76.09</c:v>
                </c:pt>
                <c:pt idx="466">
                  <c:v>76.09</c:v>
                </c:pt>
                <c:pt idx="467">
                  <c:v>76.09</c:v>
                </c:pt>
                <c:pt idx="468">
                  <c:v>76.09</c:v>
                </c:pt>
                <c:pt idx="469">
                  <c:v>76.09</c:v>
                </c:pt>
                <c:pt idx="470">
                  <c:v>76.09</c:v>
                </c:pt>
                <c:pt idx="471">
                  <c:v>76.09</c:v>
                </c:pt>
                <c:pt idx="472">
                  <c:v>76.09</c:v>
                </c:pt>
                <c:pt idx="473">
                  <c:v>76.09</c:v>
                </c:pt>
                <c:pt idx="474">
                  <c:v>76.099999999999994</c:v>
                </c:pt>
                <c:pt idx="475">
                  <c:v>76.099999999999994</c:v>
                </c:pt>
                <c:pt idx="476">
                  <c:v>76.099999999999994</c:v>
                </c:pt>
                <c:pt idx="477">
                  <c:v>76.099999999999994</c:v>
                </c:pt>
                <c:pt idx="478">
                  <c:v>76.11</c:v>
                </c:pt>
                <c:pt idx="479">
                  <c:v>76.11</c:v>
                </c:pt>
                <c:pt idx="480">
                  <c:v>76.11999999999999</c:v>
                </c:pt>
                <c:pt idx="481">
                  <c:v>76.11999999999999</c:v>
                </c:pt>
                <c:pt idx="482">
                  <c:v>76.11999999999999</c:v>
                </c:pt>
                <c:pt idx="483">
                  <c:v>76.13</c:v>
                </c:pt>
                <c:pt idx="484">
                  <c:v>76.13</c:v>
                </c:pt>
                <c:pt idx="485">
                  <c:v>76.14</c:v>
                </c:pt>
                <c:pt idx="486">
                  <c:v>76.14</c:v>
                </c:pt>
                <c:pt idx="487">
                  <c:v>76.14</c:v>
                </c:pt>
                <c:pt idx="488">
                  <c:v>76.149999999999991</c:v>
                </c:pt>
                <c:pt idx="489">
                  <c:v>76.16</c:v>
                </c:pt>
                <c:pt idx="490">
                  <c:v>76.169999999999987</c:v>
                </c:pt>
                <c:pt idx="491">
                  <c:v>76.169999999999987</c:v>
                </c:pt>
                <c:pt idx="492">
                  <c:v>76.169999999999987</c:v>
                </c:pt>
                <c:pt idx="493">
                  <c:v>76.179999999999978</c:v>
                </c:pt>
                <c:pt idx="494">
                  <c:v>76.179999999999978</c:v>
                </c:pt>
                <c:pt idx="495">
                  <c:v>76.19</c:v>
                </c:pt>
                <c:pt idx="496">
                  <c:v>76.19</c:v>
                </c:pt>
                <c:pt idx="497">
                  <c:v>76.2</c:v>
                </c:pt>
                <c:pt idx="498">
                  <c:v>76.209999999999994</c:v>
                </c:pt>
                <c:pt idx="499">
                  <c:v>76.209999999999994</c:v>
                </c:pt>
                <c:pt idx="500">
                  <c:v>76.22</c:v>
                </c:pt>
                <c:pt idx="501">
                  <c:v>76.22</c:v>
                </c:pt>
                <c:pt idx="502">
                  <c:v>76.23</c:v>
                </c:pt>
                <c:pt idx="503">
                  <c:v>76.23</c:v>
                </c:pt>
                <c:pt idx="504">
                  <c:v>76.239999999999995</c:v>
                </c:pt>
                <c:pt idx="505">
                  <c:v>76.25</c:v>
                </c:pt>
                <c:pt idx="506">
                  <c:v>76.25</c:v>
                </c:pt>
                <c:pt idx="507">
                  <c:v>76.25</c:v>
                </c:pt>
                <c:pt idx="508">
                  <c:v>76.260000000000005</c:v>
                </c:pt>
                <c:pt idx="509">
                  <c:v>76.260000000000005</c:v>
                </c:pt>
                <c:pt idx="510">
                  <c:v>76.27</c:v>
                </c:pt>
                <c:pt idx="511">
                  <c:v>76.27</c:v>
                </c:pt>
                <c:pt idx="512">
                  <c:v>76.27</c:v>
                </c:pt>
                <c:pt idx="513">
                  <c:v>76.28</c:v>
                </c:pt>
                <c:pt idx="514">
                  <c:v>76.28</c:v>
                </c:pt>
                <c:pt idx="515">
                  <c:v>76.290000000000006</c:v>
                </c:pt>
                <c:pt idx="516">
                  <c:v>76.3</c:v>
                </c:pt>
                <c:pt idx="517">
                  <c:v>76.3</c:v>
                </c:pt>
                <c:pt idx="518">
                  <c:v>76.3</c:v>
                </c:pt>
                <c:pt idx="519">
                  <c:v>76.31</c:v>
                </c:pt>
                <c:pt idx="520">
                  <c:v>76.31</c:v>
                </c:pt>
                <c:pt idx="521">
                  <c:v>76.319999999999993</c:v>
                </c:pt>
                <c:pt idx="522">
                  <c:v>76.319999999999993</c:v>
                </c:pt>
                <c:pt idx="523">
                  <c:v>76.33</c:v>
                </c:pt>
                <c:pt idx="524">
                  <c:v>76.33</c:v>
                </c:pt>
                <c:pt idx="525">
                  <c:v>76.34</c:v>
                </c:pt>
                <c:pt idx="526">
                  <c:v>76.349999999999994</c:v>
                </c:pt>
                <c:pt idx="527">
                  <c:v>76.349999999999994</c:v>
                </c:pt>
                <c:pt idx="528">
                  <c:v>76.349999999999994</c:v>
                </c:pt>
                <c:pt idx="529">
                  <c:v>76.36</c:v>
                </c:pt>
                <c:pt idx="530">
                  <c:v>76.36</c:v>
                </c:pt>
                <c:pt idx="531">
                  <c:v>76.36999999999999</c:v>
                </c:pt>
                <c:pt idx="532">
                  <c:v>76.36999999999999</c:v>
                </c:pt>
                <c:pt idx="533">
                  <c:v>76.36999999999999</c:v>
                </c:pt>
                <c:pt idx="534">
                  <c:v>76.38</c:v>
                </c:pt>
                <c:pt idx="535">
                  <c:v>76.38</c:v>
                </c:pt>
                <c:pt idx="536">
                  <c:v>76.39</c:v>
                </c:pt>
                <c:pt idx="537">
                  <c:v>76.39</c:v>
                </c:pt>
                <c:pt idx="538">
                  <c:v>76.400000000000006</c:v>
                </c:pt>
                <c:pt idx="539">
                  <c:v>76.400000000000006</c:v>
                </c:pt>
                <c:pt idx="540">
                  <c:v>76.410000000000025</c:v>
                </c:pt>
                <c:pt idx="541">
                  <c:v>76.410000000000025</c:v>
                </c:pt>
                <c:pt idx="542">
                  <c:v>76.410000000000025</c:v>
                </c:pt>
                <c:pt idx="543">
                  <c:v>76.400000000000006</c:v>
                </c:pt>
                <c:pt idx="544">
                  <c:v>76.410000000000025</c:v>
                </c:pt>
                <c:pt idx="545">
                  <c:v>76.410000000000025</c:v>
                </c:pt>
                <c:pt idx="546">
                  <c:v>76.42</c:v>
                </c:pt>
                <c:pt idx="547">
                  <c:v>76.430000000000007</c:v>
                </c:pt>
                <c:pt idx="548">
                  <c:v>76.430000000000007</c:v>
                </c:pt>
                <c:pt idx="549">
                  <c:v>76.440000000000026</c:v>
                </c:pt>
                <c:pt idx="550">
                  <c:v>76.440000000000026</c:v>
                </c:pt>
                <c:pt idx="551">
                  <c:v>76.45</c:v>
                </c:pt>
                <c:pt idx="552">
                  <c:v>76.45</c:v>
                </c:pt>
                <c:pt idx="553">
                  <c:v>76.45</c:v>
                </c:pt>
                <c:pt idx="554">
                  <c:v>76.45</c:v>
                </c:pt>
                <c:pt idx="555">
                  <c:v>76.459999999999994</c:v>
                </c:pt>
                <c:pt idx="556">
                  <c:v>76.459999999999994</c:v>
                </c:pt>
                <c:pt idx="557">
                  <c:v>76.459999999999994</c:v>
                </c:pt>
                <c:pt idx="558">
                  <c:v>76.459999999999994</c:v>
                </c:pt>
                <c:pt idx="559">
                  <c:v>76.459999999999994</c:v>
                </c:pt>
                <c:pt idx="560">
                  <c:v>76.47</c:v>
                </c:pt>
                <c:pt idx="561">
                  <c:v>76.47</c:v>
                </c:pt>
                <c:pt idx="562">
                  <c:v>76.47</c:v>
                </c:pt>
                <c:pt idx="563">
                  <c:v>76.47</c:v>
                </c:pt>
                <c:pt idx="564">
                  <c:v>76.47</c:v>
                </c:pt>
                <c:pt idx="565">
                  <c:v>76.47</c:v>
                </c:pt>
                <c:pt idx="566">
                  <c:v>76.47</c:v>
                </c:pt>
                <c:pt idx="567">
                  <c:v>76.47</c:v>
                </c:pt>
                <c:pt idx="568">
                  <c:v>76.459999999999994</c:v>
                </c:pt>
                <c:pt idx="569">
                  <c:v>76.459999999999994</c:v>
                </c:pt>
                <c:pt idx="570">
                  <c:v>76.47</c:v>
                </c:pt>
                <c:pt idx="571">
                  <c:v>76.47</c:v>
                </c:pt>
                <c:pt idx="572">
                  <c:v>76.47</c:v>
                </c:pt>
                <c:pt idx="573">
                  <c:v>76.47</c:v>
                </c:pt>
                <c:pt idx="574">
                  <c:v>76.48</c:v>
                </c:pt>
                <c:pt idx="575">
                  <c:v>76.48</c:v>
                </c:pt>
                <c:pt idx="576">
                  <c:v>76.48</c:v>
                </c:pt>
                <c:pt idx="577">
                  <c:v>76.48</c:v>
                </c:pt>
                <c:pt idx="578">
                  <c:v>76.48</c:v>
                </c:pt>
                <c:pt idx="579">
                  <c:v>76.48</c:v>
                </c:pt>
                <c:pt idx="580">
                  <c:v>76.47</c:v>
                </c:pt>
                <c:pt idx="581">
                  <c:v>76.47</c:v>
                </c:pt>
                <c:pt idx="582">
                  <c:v>76.47</c:v>
                </c:pt>
                <c:pt idx="583">
                  <c:v>76.47</c:v>
                </c:pt>
                <c:pt idx="584">
                  <c:v>76.47</c:v>
                </c:pt>
                <c:pt idx="585">
                  <c:v>76.47</c:v>
                </c:pt>
                <c:pt idx="586">
                  <c:v>76.47</c:v>
                </c:pt>
                <c:pt idx="587">
                  <c:v>76.47</c:v>
                </c:pt>
                <c:pt idx="588">
                  <c:v>76.47</c:v>
                </c:pt>
                <c:pt idx="589">
                  <c:v>76.47</c:v>
                </c:pt>
                <c:pt idx="590">
                  <c:v>76.47</c:v>
                </c:pt>
                <c:pt idx="591">
                  <c:v>76.47</c:v>
                </c:pt>
                <c:pt idx="592">
                  <c:v>76.47</c:v>
                </c:pt>
                <c:pt idx="593">
                  <c:v>76.47</c:v>
                </c:pt>
                <c:pt idx="594">
                  <c:v>76.459999999999994</c:v>
                </c:pt>
                <c:pt idx="595">
                  <c:v>76.459999999999994</c:v>
                </c:pt>
                <c:pt idx="596">
                  <c:v>76.459999999999994</c:v>
                </c:pt>
                <c:pt idx="597">
                  <c:v>76.459999999999994</c:v>
                </c:pt>
                <c:pt idx="598">
                  <c:v>76.459999999999994</c:v>
                </c:pt>
                <c:pt idx="599">
                  <c:v>76.459999999999994</c:v>
                </c:pt>
                <c:pt idx="600">
                  <c:v>76.45</c:v>
                </c:pt>
                <c:pt idx="601">
                  <c:v>76.45</c:v>
                </c:pt>
                <c:pt idx="602">
                  <c:v>76.45</c:v>
                </c:pt>
                <c:pt idx="603">
                  <c:v>76.45</c:v>
                </c:pt>
                <c:pt idx="604">
                  <c:v>76.45</c:v>
                </c:pt>
                <c:pt idx="605">
                  <c:v>76.45</c:v>
                </c:pt>
                <c:pt idx="606">
                  <c:v>76.440000000000026</c:v>
                </c:pt>
                <c:pt idx="607">
                  <c:v>76.440000000000026</c:v>
                </c:pt>
                <c:pt idx="608">
                  <c:v>76.440000000000026</c:v>
                </c:pt>
                <c:pt idx="609">
                  <c:v>76.440000000000026</c:v>
                </c:pt>
                <c:pt idx="610">
                  <c:v>76.430000000000007</c:v>
                </c:pt>
                <c:pt idx="611">
                  <c:v>76.430000000000007</c:v>
                </c:pt>
                <c:pt idx="612">
                  <c:v>76.430000000000007</c:v>
                </c:pt>
                <c:pt idx="613">
                  <c:v>76.430000000000007</c:v>
                </c:pt>
                <c:pt idx="614">
                  <c:v>76.430000000000007</c:v>
                </c:pt>
                <c:pt idx="615">
                  <c:v>76.42</c:v>
                </c:pt>
                <c:pt idx="616">
                  <c:v>76.42</c:v>
                </c:pt>
                <c:pt idx="617">
                  <c:v>76.42</c:v>
                </c:pt>
                <c:pt idx="618">
                  <c:v>76.42</c:v>
                </c:pt>
                <c:pt idx="619">
                  <c:v>76.42</c:v>
                </c:pt>
                <c:pt idx="620">
                  <c:v>76.410000000000025</c:v>
                </c:pt>
                <c:pt idx="621">
                  <c:v>76.410000000000025</c:v>
                </c:pt>
                <c:pt idx="622">
                  <c:v>76.410000000000025</c:v>
                </c:pt>
                <c:pt idx="623">
                  <c:v>76.410000000000025</c:v>
                </c:pt>
                <c:pt idx="624">
                  <c:v>76.400000000000006</c:v>
                </c:pt>
                <c:pt idx="625">
                  <c:v>76.400000000000006</c:v>
                </c:pt>
                <c:pt idx="626">
                  <c:v>76.400000000000006</c:v>
                </c:pt>
                <c:pt idx="627">
                  <c:v>76.400000000000006</c:v>
                </c:pt>
                <c:pt idx="628">
                  <c:v>76.400000000000006</c:v>
                </c:pt>
                <c:pt idx="629">
                  <c:v>76.39</c:v>
                </c:pt>
                <c:pt idx="630">
                  <c:v>76.39</c:v>
                </c:pt>
                <c:pt idx="631">
                  <c:v>76.39</c:v>
                </c:pt>
                <c:pt idx="632">
                  <c:v>76.38</c:v>
                </c:pt>
                <c:pt idx="633">
                  <c:v>76.38</c:v>
                </c:pt>
                <c:pt idx="634">
                  <c:v>76.38</c:v>
                </c:pt>
                <c:pt idx="635">
                  <c:v>76.38</c:v>
                </c:pt>
                <c:pt idx="636">
                  <c:v>76.36999999999999</c:v>
                </c:pt>
                <c:pt idx="637">
                  <c:v>76.36999999999999</c:v>
                </c:pt>
                <c:pt idx="638">
                  <c:v>76.36999999999999</c:v>
                </c:pt>
                <c:pt idx="639">
                  <c:v>76.36999999999999</c:v>
                </c:pt>
                <c:pt idx="640">
                  <c:v>76.36</c:v>
                </c:pt>
                <c:pt idx="641">
                  <c:v>76.36</c:v>
                </c:pt>
                <c:pt idx="642">
                  <c:v>76.36</c:v>
                </c:pt>
                <c:pt idx="643">
                  <c:v>76.36</c:v>
                </c:pt>
                <c:pt idx="644">
                  <c:v>76.36</c:v>
                </c:pt>
                <c:pt idx="645">
                  <c:v>76.349999999999994</c:v>
                </c:pt>
                <c:pt idx="646">
                  <c:v>76.349999999999994</c:v>
                </c:pt>
                <c:pt idx="647">
                  <c:v>76.349999999999994</c:v>
                </c:pt>
                <c:pt idx="648">
                  <c:v>76.349999999999994</c:v>
                </c:pt>
                <c:pt idx="649">
                  <c:v>76.34</c:v>
                </c:pt>
                <c:pt idx="650">
                  <c:v>76.34</c:v>
                </c:pt>
                <c:pt idx="651">
                  <c:v>76.34</c:v>
                </c:pt>
                <c:pt idx="652">
                  <c:v>76.34</c:v>
                </c:pt>
                <c:pt idx="653">
                  <c:v>76.34</c:v>
                </c:pt>
                <c:pt idx="654">
                  <c:v>76.33</c:v>
                </c:pt>
                <c:pt idx="655">
                  <c:v>76.33</c:v>
                </c:pt>
                <c:pt idx="656">
                  <c:v>76.33</c:v>
                </c:pt>
                <c:pt idx="657">
                  <c:v>76.33</c:v>
                </c:pt>
                <c:pt idx="658">
                  <c:v>76.33</c:v>
                </c:pt>
                <c:pt idx="659">
                  <c:v>76.319999999999993</c:v>
                </c:pt>
                <c:pt idx="660">
                  <c:v>76.319999999999993</c:v>
                </c:pt>
                <c:pt idx="661">
                  <c:v>76.319999999999993</c:v>
                </c:pt>
                <c:pt idx="662">
                  <c:v>76.319999999999993</c:v>
                </c:pt>
                <c:pt idx="663">
                  <c:v>76.319999999999993</c:v>
                </c:pt>
                <c:pt idx="664">
                  <c:v>76.319999999999993</c:v>
                </c:pt>
                <c:pt idx="665">
                  <c:v>76.319999999999993</c:v>
                </c:pt>
                <c:pt idx="666">
                  <c:v>76.31</c:v>
                </c:pt>
                <c:pt idx="667">
                  <c:v>76.31</c:v>
                </c:pt>
                <c:pt idx="668">
                  <c:v>76.31</c:v>
                </c:pt>
                <c:pt idx="669">
                  <c:v>76.31</c:v>
                </c:pt>
                <c:pt idx="670">
                  <c:v>76.31</c:v>
                </c:pt>
                <c:pt idx="671">
                  <c:v>76.31</c:v>
                </c:pt>
                <c:pt idx="672">
                  <c:v>76.31</c:v>
                </c:pt>
                <c:pt idx="673">
                  <c:v>76.31</c:v>
                </c:pt>
                <c:pt idx="674">
                  <c:v>76.3</c:v>
                </c:pt>
                <c:pt idx="675">
                  <c:v>76.3</c:v>
                </c:pt>
                <c:pt idx="676">
                  <c:v>76.3</c:v>
                </c:pt>
                <c:pt idx="677">
                  <c:v>76.3</c:v>
                </c:pt>
                <c:pt idx="678">
                  <c:v>76.3</c:v>
                </c:pt>
                <c:pt idx="679">
                  <c:v>76.3</c:v>
                </c:pt>
                <c:pt idx="680">
                  <c:v>76.3</c:v>
                </c:pt>
                <c:pt idx="681">
                  <c:v>76.3</c:v>
                </c:pt>
                <c:pt idx="682">
                  <c:v>76.3</c:v>
                </c:pt>
                <c:pt idx="683">
                  <c:v>76.3</c:v>
                </c:pt>
                <c:pt idx="684">
                  <c:v>76.3</c:v>
                </c:pt>
                <c:pt idx="685">
                  <c:v>76.3</c:v>
                </c:pt>
                <c:pt idx="686">
                  <c:v>76.3</c:v>
                </c:pt>
                <c:pt idx="687">
                  <c:v>76.3</c:v>
                </c:pt>
                <c:pt idx="688">
                  <c:v>76.3</c:v>
                </c:pt>
                <c:pt idx="689">
                  <c:v>76.3</c:v>
                </c:pt>
                <c:pt idx="690">
                  <c:v>76.3</c:v>
                </c:pt>
                <c:pt idx="691">
                  <c:v>76.3</c:v>
                </c:pt>
                <c:pt idx="692">
                  <c:v>76.3</c:v>
                </c:pt>
                <c:pt idx="693">
                  <c:v>76.3</c:v>
                </c:pt>
                <c:pt idx="694">
                  <c:v>76.3</c:v>
                </c:pt>
                <c:pt idx="695">
                  <c:v>76.3</c:v>
                </c:pt>
                <c:pt idx="696">
                  <c:v>76.3</c:v>
                </c:pt>
                <c:pt idx="697">
                  <c:v>76.3</c:v>
                </c:pt>
                <c:pt idx="698">
                  <c:v>76.3</c:v>
                </c:pt>
                <c:pt idx="699">
                  <c:v>76.3</c:v>
                </c:pt>
                <c:pt idx="700">
                  <c:v>76.3</c:v>
                </c:pt>
                <c:pt idx="701">
                  <c:v>76.3</c:v>
                </c:pt>
                <c:pt idx="702">
                  <c:v>76.290000000000006</c:v>
                </c:pt>
                <c:pt idx="703">
                  <c:v>76.290000000000006</c:v>
                </c:pt>
                <c:pt idx="704">
                  <c:v>76.290000000000006</c:v>
                </c:pt>
                <c:pt idx="705">
                  <c:v>76.290000000000006</c:v>
                </c:pt>
                <c:pt idx="706">
                  <c:v>76.290000000000006</c:v>
                </c:pt>
                <c:pt idx="707">
                  <c:v>76.290000000000006</c:v>
                </c:pt>
                <c:pt idx="708">
                  <c:v>76.290000000000006</c:v>
                </c:pt>
                <c:pt idx="709">
                  <c:v>76.290000000000006</c:v>
                </c:pt>
                <c:pt idx="710">
                  <c:v>76.290000000000006</c:v>
                </c:pt>
                <c:pt idx="711">
                  <c:v>76.290000000000006</c:v>
                </c:pt>
                <c:pt idx="712">
                  <c:v>76.290000000000006</c:v>
                </c:pt>
                <c:pt idx="713">
                  <c:v>76.290000000000006</c:v>
                </c:pt>
                <c:pt idx="714">
                  <c:v>76.290000000000006</c:v>
                </c:pt>
                <c:pt idx="715">
                  <c:v>76.290000000000006</c:v>
                </c:pt>
                <c:pt idx="716">
                  <c:v>76.290000000000006</c:v>
                </c:pt>
                <c:pt idx="717">
                  <c:v>76.290000000000006</c:v>
                </c:pt>
                <c:pt idx="718">
                  <c:v>76.290000000000006</c:v>
                </c:pt>
                <c:pt idx="719">
                  <c:v>76.290000000000006</c:v>
                </c:pt>
                <c:pt idx="720">
                  <c:v>76.290000000000006</c:v>
                </c:pt>
                <c:pt idx="721">
                  <c:v>76.290000000000006</c:v>
                </c:pt>
                <c:pt idx="722">
                  <c:v>76.290000000000006</c:v>
                </c:pt>
                <c:pt idx="723">
                  <c:v>76.290000000000006</c:v>
                </c:pt>
                <c:pt idx="724">
                  <c:v>76.290000000000006</c:v>
                </c:pt>
                <c:pt idx="725">
                  <c:v>76.290000000000006</c:v>
                </c:pt>
                <c:pt idx="726">
                  <c:v>76.290000000000006</c:v>
                </c:pt>
                <c:pt idx="727">
                  <c:v>76.290000000000006</c:v>
                </c:pt>
                <c:pt idx="728">
                  <c:v>76.290000000000006</c:v>
                </c:pt>
                <c:pt idx="729">
                  <c:v>76.290000000000006</c:v>
                </c:pt>
              </c:numCache>
            </c:numRef>
          </c:val>
        </c:ser>
        <c:ser>
          <c:idx val="3"/>
          <c:order val="3"/>
          <c:tx>
            <c:v>Ylin vedenkorkeus 1890-2010</c:v>
          </c:tx>
          <c:marker>
            <c:symbol val="none"/>
          </c:marker>
          <c:cat>
            <c:numRef>
              <c:f>Wdata!$A$1099:$A$1463</c:f>
              <c:numCache>
                <c:formatCode>d/m/yyyy\ h:mm</c:formatCode>
                <c:ptCount val="365"/>
                <c:pt idx="0">
                  <c:v>40544</c:v>
                </c:pt>
                <c:pt idx="1">
                  <c:v>40545</c:v>
                </c:pt>
                <c:pt idx="2">
                  <c:v>40546</c:v>
                </c:pt>
                <c:pt idx="3">
                  <c:v>40547</c:v>
                </c:pt>
                <c:pt idx="4">
                  <c:v>40548</c:v>
                </c:pt>
                <c:pt idx="5">
                  <c:v>40549</c:v>
                </c:pt>
                <c:pt idx="6">
                  <c:v>40550</c:v>
                </c:pt>
                <c:pt idx="7">
                  <c:v>40551</c:v>
                </c:pt>
                <c:pt idx="8">
                  <c:v>40552</c:v>
                </c:pt>
                <c:pt idx="9">
                  <c:v>40553</c:v>
                </c:pt>
                <c:pt idx="10">
                  <c:v>40554</c:v>
                </c:pt>
                <c:pt idx="11">
                  <c:v>40555</c:v>
                </c:pt>
                <c:pt idx="12">
                  <c:v>40556</c:v>
                </c:pt>
                <c:pt idx="13">
                  <c:v>40557</c:v>
                </c:pt>
                <c:pt idx="14">
                  <c:v>40558</c:v>
                </c:pt>
                <c:pt idx="15">
                  <c:v>40559</c:v>
                </c:pt>
                <c:pt idx="16">
                  <c:v>40560</c:v>
                </c:pt>
                <c:pt idx="17">
                  <c:v>40561</c:v>
                </c:pt>
                <c:pt idx="18">
                  <c:v>40562</c:v>
                </c:pt>
                <c:pt idx="19">
                  <c:v>40563</c:v>
                </c:pt>
                <c:pt idx="20">
                  <c:v>40564</c:v>
                </c:pt>
                <c:pt idx="21">
                  <c:v>40565</c:v>
                </c:pt>
                <c:pt idx="22">
                  <c:v>40566</c:v>
                </c:pt>
                <c:pt idx="23">
                  <c:v>40567</c:v>
                </c:pt>
                <c:pt idx="24">
                  <c:v>40568</c:v>
                </c:pt>
                <c:pt idx="25">
                  <c:v>40569</c:v>
                </c:pt>
                <c:pt idx="26">
                  <c:v>40570</c:v>
                </c:pt>
                <c:pt idx="27">
                  <c:v>40571</c:v>
                </c:pt>
                <c:pt idx="28">
                  <c:v>40572</c:v>
                </c:pt>
                <c:pt idx="29">
                  <c:v>40573</c:v>
                </c:pt>
                <c:pt idx="30">
                  <c:v>40574</c:v>
                </c:pt>
                <c:pt idx="31">
                  <c:v>40575</c:v>
                </c:pt>
                <c:pt idx="32">
                  <c:v>40576</c:v>
                </c:pt>
                <c:pt idx="33">
                  <c:v>40577</c:v>
                </c:pt>
                <c:pt idx="34">
                  <c:v>40578</c:v>
                </c:pt>
                <c:pt idx="35">
                  <c:v>40579</c:v>
                </c:pt>
                <c:pt idx="36">
                  <c:v>40580</c:v>
                </c:pt>
                <c:pt idx="37">
                  <c:v>40581</c:v>
                </c:pt>
                <c:pt idx="38">
                  <c:v>40582</c:v>
                </c:pt>
                <c:pt idx="39">
                  <c:v>40583</c:v>
                </c:pt>
                <c:pt idx="40">
                  <c:v>40584</c:v>
                </c:pt>
                <c:pt idx="41">
                  <c:v>40585</c:v>
                </c:pt>
                <c:pt idx="42">
                  <c:v>40586</c:v>
                </c:pt>
                <c:pt idx="43">
                  <c:v>40587</c:v>
                </c:pt>
                <c:pt idx="44">
                  <c:v>40588</c:v>
                </c:pt>
                <c:pt idx="45">
                  <c:v>40589</c:v>
                </c:pt>
                <c:pt idx="46">
                  <c:v>40590</c:v>
                </c:pt>
                <c:pt idx="47">
                  <c:v>40591</c:v>
                </c:pt>
                <c:pt idx="48">
                  <c:v>40592</c:v>
                </c:pt>
                <c:pt idx="49">
                  <c:v>40593</c:v>
                </c:pt>
                <c:pt idx="50">
                  <c:v>40594</c:v>
                </c:pt>
                <c:pt idx="51">
                  <c:v>40595</c:v>
                </c:pt>
                <c:pt idx="52">
                  <c:v>40596</c:v>
                </c:pt>
                <c:pt idx="53">
                  <c:v>40597</c:v>
                </c:pt>
                <c:pt idx="54">
                  <c:v>40598</c:v>
                </c:pt>
                <c:pt idx="55">
                  <c:v>40599</c:v>
                </c:pt>
                <c:pt idx="56">
                  <c:v>40600</c:v>
                </c:pt>
                <c:pt idx="57">
                  <c:v>40601</c:v>
                </c:pt>
                <c:pt idx="58">
                  <c:v>40602</c:v>
                </c:pt>
                <c:pt idx="59">
                  <c:v>40603</c:v>
                </c:pt>
                <c:pt idx="60">
                  <c:v>40604</c:v>
                </c:pt>
                <c:pt idx="61">
                  <c:v>40605</c:v>
                </c:pt>
                <c:pt idx="62">
                  <c:v>40606</c:v>
                </c:pt>
                <c:pt idx="63">
                  <c:v>40607</c:v>
                </c:pt>
                <c:pt idx="64">
                  <c:v>40608</c:v>
                </c:pt>
                <c:pt idx="65">
                  <c:v>40609</c:v>
                </c:pt>
                <c:pt idx="66">
                  <c:v>40610</c:v>
                </c:pt>
                <c:pt idx="67">
                  <c:v>40611</c:v>
                </c:pt>
                <c:pt idx="68">
                  <c:v>40612</c:v>
                </c:pt>
                <c:pt idx="69">
                  <c:v>40613</c:v>
                </c:pt>
                <c:pt idx="70">
                  <c:v>40614</c:v>
                </c:pt>
                <c:pt idx="71">
                  <c:v>40615</c:v>
                </c:pt>
                <c:pt idx="72">
                  <c:v>40616</c:v>
                </c:pt>
                <c:pt idx="73">
                  <c:v>40617</c:v>
                </c:pt>
                <c:pt idx="74">
                  <c:v>40618</c:v>
                </c:pt>
                <c:pt idx="75">
                  <c:v>40619</c:v>
                </c:pt>
                <c:pt idx="76">
                  <c:v>40620</c:v>
                </c:pt>
                <c:pt idx="77">
                  <c:v>40621</c:v>
                </c:pt>
                <c:pt idx="78">
                  <c:v>40622</c:v>
                </c:pt>
                <c:pt idx="79">
                  <c:v>40623</c:v>
                </c:pt>
                <c:pt idx="80">
                  <c:v>40624</c:v>
                </c:pt>
                <c:pt idx="81">
                  <c:v>40625</c:v>
                </c:pt>
                <c:pt idx="82">
                  <c:v>40626</c:v>
                </c:pt>
                <c:pt idx="83">
                  <c:v>40627</c:v>
                </c:pt>
                <c:pt idx="84">
                  <c:v>40628</c:v>
                </c:pt>
                <c:pt idx="85">
                  <c:v>40629</c:v>
                </c:pt>
                <c:pt idx="86">
                  <c:v>40630</c:v>
                </c:pt>
                <c:pt idx="87">
                  <c:v>40631</c:v>
                </c:pt>
                <c:pt idx="88">
                  <c:v>40632</c:v>
                </c:pt>
                <c:pt idx="89">
                  <c:v>40633</c:v>
                </c:pt>
                <c:pt idx="90">
                  <c:v>40634</c:v>
                </c:pt>
                <c:pt idx="91">
                  <c:v>40635</c:v>
                </c:pt>
                <c:pt idx="92">
                  <c:v>40636</c:v>
                </c:pt>
                <c:pt idx="93">
                  <c:v>40637</c:v>
                </c:pt>
                <c:pt idx="94">
                  <c:v>40638</c:v>
                </c:pt>
                <c:pt idx="95">
                  <c:v>40639</c:v>
                </c:pt>
                <c:pt idx="96">
                  <c:v>40640</c:v>
                </c:pt>
                <c:pt idx="97">
                  <c:v>40641</c:v>
                </c:pt>
                <c:pt idx="98">
                  <c:v>40642</c:v>
                </c:pt>
                <c:pt idx="99">
                  <c:v>40643</c:v>
                </c:pt>
                <c:pt idx="100">
                  <c:v>40644</c:v>
                </c:pt>
                <c:pt idx="101">
                  <c:v>40645</c:v>
                </c:pt>
                <c:pt idx="102">
                  <c:v>40646</c:v>
                </c:pt>
                <c:pt idx="103">
                  <c:v>40647</c:v>
                </c:pt>
                <c:pt idx="104">
                  <c:v>40648</c:v>
                </c:pt>
                <c:pt idx="105">
                  <c:v>40649</c:v>
                </c:pt>
                <c:pt idx="106">
                  <c:v>40650</c:v>
                </c:pt>
                <c:pt idx="107">
                  <c:v>40651</c:v>
                </c:pt>
                <c:pt idx="108">
                  <c:v>40652</c:v>
                </c:pt>
                <c:pt idx="109">
                  <c:v>40653</c:v>
                </c:pt>
                <c:pt idx="110">
                  <c:v>40654</c:v>
                </c:pt>
                <c:pt idx="111">
                  <c:v>40655</c:v>
                </c:pt>
                <c:pt idx="112">
                  <c:v>40656</c:v>
                </c:pt>
                <c:pt idx="113">
                  <c:v>40657</c:v>
                </c:pt>
                <c:pt idx="114">
                  <c:v>40658</c:v>
                </c:pt>
                <c:pt idx="115">
                  <c:v>40659</c:v>
                </c:pt>
                <c:pt idx="116">
                  <c:v>40660</c:v>
                </c:pt>
                <c:pt idx="117">
                  <c:v>40661</c:v>
                </c:pt>
                <c:pt idx="118">
                  <c:v>40662</c:v>
                </c:pt>
                <c:pt idx="119">
                  <c:v>40663</c:v>
                </c:pt>
                <c:pt idx="120">
                  <c:v>40664</c:v>
                </c:pt>
                <c:pt idx="121">
                  <c:v>40665</c:v>
                </c:pt>
                <c:pt idx="122">
                  <c:v>40666</c:v>
                </c:pt>
                <c:pt idx="123">
                  <c:v>40667</c:v>
                </c:pt>
                <c:pt idx="124">
                  <c:v>40668</c:v>
                </c:pt>
                <c:pt idx="125">
                  <c:v>40669</c:v>
                </c:pt>
                <c:pt idx="126">
                  <c:v>40670</c:v>
                </c:pt>
                <c:pt idx="127">
                  <c:v>40671</c:v>
                </c:pt>
                <c:pt idx="128">
                  <c:v>40672</c:v>
                </c:pt>
                <c:pt idx="129">
                  <c:v>40673</c:v>
                </c:pt>
                <c:pt idx="130">
                  <c:v>40674</c:v>
                </c:pt>
                <c:pt idx="131">
                  <c:v>40675</c:v>
                </c:pt>
                <c:pt idx="132">
                  <c:v>40676</c:v>
                </c:pt>
                <c:pt idx="133">
                  <c:v>40677</c:v>
                </c:pt>
                <c:pt idx="134">
                  <c:v>40678</c:v>
                </c:pt>
                <c:pt idx="135">
                  <c:v>40679</c:v>
                </c:pt>
                <c:pt idx="136">
                  <c:v>40680</c:v>
                </c:pt>
                <c:pt idx="137">
                  <c:v>40681</c:v>
                </c:pt>
                <c:pt idx="138">
                  <c:v>40682</c:v>
                </c:pt>
                <c:pt idx="139">
                  <c:v>40683</c:v>
                </c:pt>
                <c:pt idx="140">
                  <c:v>40684</c:v>
                </c:pt>
                <c:pt idx="141">
                  <c:v>40685</c:v>
                </c:pt>
                <c:pt idx="142">
                  <c:v>40686</c:v>
                </c:pt>
                <c:pt idx="143">
                  <c:v>40687</c:v>
                </c:pt>
                <c:pt idx="144">
                  <c:v>40688</c:v>
                </c:pt>
                <c:pt idx="145">
                  <c:v>40689</c:v>
                </c:pt>
                <c:pt idx="146">
                  <c:v>40690</c:v>
                </c:pt>
                <c:pt idx="147">
                  <c:v>40691</c:v>
                </c:pt>
                <c:pt idx="148">
                  <c:v>40692</c:v>
                </c:pt>
                <c:pt idx="149">
                  <c:v>40693</c:v>
                </c:pt>
                <c:pt idx="150">
                  <c:v>40694</c:v>
                </c:pt>
                <c:pt idx="151">
                  <c:v>40695</c:v>
                </c:pt>
                <c:pt idx="152">
                  <c:v>40696</c:v>
                </c:pt>
                <c:pt idx="153">
                  <c:v>40697</c:v>
                </c:pt>
                <c:pt idx="154">
                  <c:v>40698</c:v>
                </c:pt>
                <c:pt idx="155">
                  <c:v>40699</c:v>
                </c:pt>
                <c:pt idx="156">
                  <c:v>40700</c:v>
                </c:pt>
                <c:pt idx="157">
                  <c:v>40701</c:v>
                </c:pt>
                <c:pt idx="158">
                  <c:v>40702</c:v>
                </c:pt>
                <c:pt idx="159">
                  <c:v>40703</c:v>
                </c:pt>
                <c:pt idx="160">
                  <c:v>40704</c:v>
                </c:pt>
                <c:pt idx="161">
                  <c:v>40705</c:v>
                </c:pt>
                <c:pt idx="162">
                  <c:v>40706</c:v>
                </c:pt>
                <c:pt idx="163">
                  <c:v>40707</c:v>
                </c:pt>
                <c:pt idx="164">
                  <c:v>40708</c:v>
                </c:pt>
                <c:pt idx="165">
                  <c:v>40709</c:v>
                </c:pt>
                <c:pt idx="166">
                  <c:v>40710</c:v>
                </c:pt>
                <c:pt idx="167">
                  <c:v>40711</c:v>
                </c:pt>
                <c:pt idx="168">
                  <c:v>40712</c:v>
                </c:pt>
                <c:pt idx="169">
                  <c:v>40713</c:v>
                </c:pt>
                <c:pt idx="170">
                  <c:v>40714</c:v>
                </c:pt>
                <c:pt idx="171">
                  <c:v>40715</c:v>
                </c:pt>
                <c:pt idx="172">
                  <c:v>40716</c:v>
                </c:pt>
                <c:pt idx="173">
                  <c:v>40717</c:v>
                </c:pt>
                <c:pt idx="174">
                  <c:v>40718</c:v>
                </c:pt>
                <c:pt idx="175">
                  <c:v>40719</c:v>
                </c:pt>
                <c:pt idx="176">
                  <c:v>40720</c:v>
                </c:pt>
                <c:pt idx="177">
                  <c:v>40721</c:v>
                </c:pt>
                <c:pt idx="178">
                  <c:v>40722</c:v>
                </c:pt>
                <c:pt idx="179">
                  <c:v>40723</c:v>
                </c:pt>
                <c:pt idx="180">
                  <c:v>40724</c:v>
                </c:pt>
                <c:pt idx="181">
                  <c:v>40725</c:v>
                </c:pt>
                <c:pt idx="182">
                  <c:v>40726</c:v>
                </c:pt>
                <c:pt idx="183">
                  <c:v>40727</c:v>
                </c:pt>
                <c:pt idx="184">
                  <c:v>40728</c:v>
                </c:pt>
                <c:pt idx="185">
                  <c:v>40729</c:v>
                </c:pt>
                <c:pt idx="186">
                  <c:v>40730</c:v>
                </c:pt>
                <c:pt idx="187">
                  <c:v>40731</c:v>
                </c:pt>
                <c:pt idx="188">
                  <c:v>40732</c:v>
                </c:pt>
                <c:pt idx="189">
                  <c:v>40733</c:v>
                </c:pt>
                <c:pt idx="190">
                  <c:v>40734</c:v>
                </c:pt>
                <c:pt idx="191">
                  <c:v>40735</c:v>
                </c:pt>
                <c:pt idx="192">
                  <c:v>40736</c:v>
                </c:pt>
                <c:pt idx="193">
                  <c:v>40737</c:v>
                </c:pt>
                <c:pt idx="194">
                  <c:v>40738</c:v>
                </c:pt>
                <c:pt idx="195">
                  <c:v>40739</c:v>
                </c:pt>
                <c:pt idx="196">
                  <c:v>40740</c:v>
                </c:pt>
                <c:pt idx="197">
                  <c:v>40741</c:v>
                </c:pt>
                <c:pt idx="198">
                  <c:v>40742</c:v>
                </c:pt>
                <c:pt idx="199">
                  <c:v>40743</c:v>
                </c:pt>
                <c:pt idx="200">
                  <c:v>40744</c:v>
                </c:pt>
                <c:pt idx="201">
                  <c:v>40745</c:v>
                </c:pt>
                <c:pt idx="202">
                  <c:v>40746</c:v>
                </c:pt>
                <c:pt idx="203">
                  <c:v>40747</c:v>
                </c:pt>
                <c:pt idx="204">
                  <c:v>40748</c:v>
                </c:pt>
                <c:pt idx="205">
                  <c:v>40749</c:v>
                </c:pt>
                <c:pt idx="206">
                  <c:v>40750</c:v>
                </c:pt>
                <c:pt idx="207">
                  <c:v>40751</c:v>
                </c:pt>
                <c:pt idx="208">
                  <c:v>40752</c:v>
                </c:pt>
                <c:pt idx="209">
                  <c:v>40753</c:v>
                </c:pt>
                <c:pt idx="210">
                  <c:v>40754</c:v>
                </c:pt>
                <c:pt idx="211">
                  <c:v>40755</c:v>
                </c:pt>
                <c:pt idx="212">
                  <c:v>40756</c:v>
                </c:pt>
                <c:pt idx="213">
                  <c:v>40757</c:v>
                </c:pt>
                <c:pt idx="214">
                  <c:v>40758</c:v>
                </c:pt>
                <c:pt idx="215">
                  <c:v>40759</c:v>
                </c:pt>
                <c:pt idx="216">
                  <c:v>40760</c:v>
                </c:pt>
                <c:pt idx="217">
                  <c:v>40761</c:v>
                </c:pt>
                <c:pt idx="218">
                  <c:v>40762</c:v>
                </c:pt>
                <c:pt idx="219">
                  <c:v>40763</c:v>
                </c:pt>
                <c:pt idx="220">
                  <c:v>40764</c:v>
                </c:pt>
                <c:pt idx="221">
                  <c:v>40765</c:v>
                </c:pt>
                <c:pt idx="222">
                  <c:v>40766</c:v>
                </c:pt>
                <c:pt idx="223">
                  <c:v>40767</c:v>
                </c:pt>
                <c:pt idx="224">
                  <c:v>40768</c:v>
                </c:pt>
                <c:pt idx="225">
                  <c:v>40769</c:v>
                </c:pt>
                <c:pt idx="226">
                  <c:v>40770</c:v>
                </c:pt>
                <c:pt idx="227">
                  <c:v>40771</c:v>
                </c:pt>
                <c:pt idx="228">
                  <c:v>40772</c:v>
                </c:pt>
                <c:pt idx="229">
                  <c:v>40773</c:v>
                </c:pt>
                <c:pt idx="230">
                  <c:v>40774</c:v>
                </c:pt>
                <c:pt idx="231">
                  <c:v>40775</c:v>
                </c:pt>
                <c:pt idx="232">
                  <c:v>40776</c:v>
                </c:pt>
                <c:pt idx="233">
                  <c:v>40777</c:v>
                </c:pt>
                <c:pt idx="234">
                  <c:v>40778</c:v>
                </c:pt>
                <c:pt idx="235">
                  <c:v>40779</c:v>
                </c:pt>
                <c:pt idx="236">
                  <c:v>40780</c:v>
                </c:pt>
                <c:pt idx="237">
                  <c:v>40781</c:v>
                </c:pt>
                <c:pt idx="238">
                  <c:v>40782</c:v>
                </c:pt>
                <c:pt idx="239">
                  <c:v>40783</c:v>
                </c:pt>
                <c:pt idx="240">
                  <c:v>40784</c:v>
                </c:pt>
                <c:pt idx="241">
                  <c:v>40785</c:v>
                </c:pt>
                <c:pt idx="242">
                  <c:v>40786</c:v>
                </c:pt>
                <c:pt idx="243">
                  <c:v>40787</c:v>
                </c:pt>
                <c:pt idx="244">
                  <c:v>40788</c:v>
                </c:pt>
                <c:pt idx="245">
                  <c:v>40789</c:v>
                </c:pt>
                <c:pt idx="246">
                  <c:v>40790</c:v>
                </c:pt>
                <c:pt idx="247">
                  <c:v>40791</c:v>
                </c:pt>
                <c:pt idx="248">
                  <c:v>40792</c:v>
                </c:pt>
                <c:pt idx="249">
                  <c:v>40793</c:v>
                </c:pt>
                <c:pt idx="250">
                  <c:v>40794</c:v>
                </c:pt>
                <c:pt idx="251">
                  <c:v>40795</c:v>
                </c:pt>
                <c:pt idx="252">
                  <c:v>40796</c:v>
                </c:pt>
                <c:pt idx="253">
                  <c:v>40797</c:v>
                </c:pt>
                <c:pt idx="254">
                  <c:v>40798</c:v>
                </c:pt>
                <c:pt idx="255">
                  <c:v>40799</c:v>
                </c:pt>
                <c:pt idx="256">
                  <c:v>40800</c:v>
                </c:pt>
                <c:pt idx="257">
                  <c:v>40801</c:v>
                </c:pt>
                <c:pt idx="258">
                  <c:v>40802</c:v>
                </c:pt>
                <c:pt idx="259">
                  <c:v>40803</c:v>
                </c:pt>
                <c:pt idx="260">
                  <c:v>40804</c:v>
                </c:pt>
                <c:pt idx="261">
                  <c:v>40805</c:v>
                </c:pt>
                <c:pt idx="262">
                  <c:v>40806</c:v>
                </c:pt>
                <c:pt idx="263">
                  <c:v>40807</c:v>
                </c:pt>
                <c:pt idx="264">
                  <c:v>40808</c:v>
                </c:pt>
                <c:pt idx="265">
                  <c:v>40809</c:v>
                </c:pt>
                <c:pt idx="266">
                  <c:v>40810</c:v>
                </c:pt>
                <c:pt idx="267">
                  <c:v>40811</c:v>
                </c:pt>
                <c:pt idx="268">
                  <c:v>40812</c:v>
                </c:pt>
                <c:pt idx="269">
                  <c:v>40813</c:v>
                </c:pt>
                <c:pt idx="270">
                  <c:v>40814</c:v>
                </c:pt>
                <c:pt idx="271">
                  <c:v>40815</c:v>
                </c:pt>
                <c:pt idx="272">
                  <c:v>40816</c:v>
                </c:pt>
                <c:pt idx="273">
                  <c:v>40817</c:v>
                </c:pt>
                <c:pt idx="274">
                  <c:v>40818</c:v>
                </c:pt>
                <c:pt idx="275">
                  <c:v>40819</c:v>
                </c:pt>
                <c:pt idx="276">
                  <c:v>40820</c:v>
                </c:pt>
                <c:pt idx="277">
                  <c:v>40821</c:v>
                </c:pt>
                <c:pt idx="278">
                  <c:v>40822</c:v>
                </c:pt>
                <c:pt idx="279">
                  <c:v>40823</c:v>
                </c:pt>
                <c:pt idx="280">
                  <c:v>40824</c:v>
                </c:pt>
                <c:pt idx="281">
                  <c:v>40825</c:v>
                </c:pt>
                <c:pt idx="282">
                  <c:v>40826</c:v>
                </c:pt>
                <c:pt idx="283">
                  <c:v>40827</c:v>
                </c:pt>
                <c:pt idx="284">
                  <c:v>40828</c:v>
                </c:pt>
                <c:pt idx="285">
                  <c:v>40829</c:v>
                </c:pt>
                <c:pt idx="286">
                  <c:v>40830</c:v>
                </c:pt>
                <c:pt idx="287">
                  <c:v>40831</c:v>
                </c:pt>
                <c:pt idx="288">
                  <c:v>40832</c:v>
                </c:pt>
                <c:pt idx="289">
                  <c:v>40833</c:v>
                </c:pt>
                <c:pt idx="290">
                  <c:v>40834</c:v>
                </c:pt>
                <c:pt idx="291">
                  <c:v>40835</c:v>
                </c:pt>
                <c:pt idx="292">
                  <c:v>40836</c:v>
                </c:pt>
                <c:pt idx="293">
                  <c:v>40837</c:v>
                </c:pt>
                <c:pt idx="294">
                  <c:v>40838</c:v>
                </c:pt>
                <c:pt idx="295">
                  <c:v>40839</c:v>
                </c:pt>
                <c:pt idx="296">
                  <c:v>40840</c:v>
                </c:pt>
                <c:pt idx="297">
                  <c:v>40841</c:v>
                </c:pt>
                <c:pt idx="298">
                  <c:v>40842</c:v>
                </c:pt>
                <c:pt idx="299">
                  <c:v>40843</c:v>
                </c:pt>
                <c:pt idx="300">
                  <c:v>40844</c:v>
                </c:pt>
                <c:pt idx="301">
                  <c:v>40845</c:v>
                </c:pt>
                <c:pt idx="302">
                  <c:v>40846</c:v>
                </c:pt>
                <c:pt idx="303">
                  <c:v>40847</c:v>
                </c:pt>
                <c:pt idx="304">
                  <c:v>40848</c:v>
                </c:pt>
                <c:pt idx="305">
                  <c:v>40849</c:v>
                </c:pt>
                <c:pt idx="306">
                  <c:v>40850</c:v>
                </c:pt>
                <c:pt idx="307">
                  <c:v>40851</c:v>
                </c:pt>
                <c:pt idx="308">
                  <c:v>40852</c:v>
                </c:pt>
                <c:pt idx="309">
                  <c:v>40853</c:v>
                </c:pt>
                <c:pt idx="310">
                  <c:v>40854</c:v>
                </c:pt>
                <c:pt idx="311">
                  <c:v>40855</c:v>
                </c:pt>
                <c:pt idx="312">
                  <c:v>40856</c:v>
                </c:pt>
                <c:pt idx="313">
                  <c:v>40857</c:v>
                </c:pt>
                <c:pt idx="314">
                  <c:v>40858</c:v>
                </c:pt>
                <c:pt idx="315">
                  <c:v>40859</c:v>
                </c:pt>
                <c:pt idx="316">
                  <c:v>40860</c:v>
                </c:pt>
                <c:pt idx="317">
                  <c:v>40861</c:v>
                </c:pt>
                <c:pt idx="318">
                  <c:v>40862</c:v>
                </c:pt>
                <c:pt idx="319">
                  <c:v>40863</c:v>
                </c:pt>
                <c:pt idx="320">
                  <c:v>40864</c:v>
                </c:pt>
                <c:pt idx="321">
                  <c:v>40865</c:v>
                </c:pt>
                <c:pt idx="322">
                  <c:v>40866</c:v>
                </c:pt>
                <c:pt idx="323">
                  <c:v>40867</c:v>
                </c:pt>
                <c:pt idx="324">
                  <c:v>40868</c:v>
                </c:pt>
                <c:pt idx="325">
                  <c:v>40869</c:v>
                </c:pt>
                <c:pt idx="326">
                  <c:v>40870</c:v>
                </c:pt>
                <c:pt idx="327">
                  <c:v>40871</c:v>
                </c:pt>
                <c:pt idx="328">
                  <c:v>40872</c:v>
                </c:pt>
                <c:pt idx="329">
                  <c:v>40873</c:v>
                </c:pt>
                <c:pt idx="330">
                  <c:v>40874</c:v>
                </c:pt>
                <c:pt idx="331">
                  <c:v>40875</c:v>
                </c:pt>
                <c:pt idx="332">
                  <c:v>40876</c:v>
                </c:pt>
                <c:pt idx="333">
                  <c:v>40877</c:v>
                </c:pt>
                <c:pt idx="334">
                  <c:v>40878</c:v>
                </c:pt>
                <c:pt idx="335">
                  <c:v>40879</c:v>
                </c:pt>
                <c:pt idx="336">
                  <c:v>40880</c:v>
                </c:pt>
                <c:pt idx="337">
                  <c:v>40881</c:v>
                </c:pt>
                <c:pt idx="338">
                  <c:v>40882</c:v>
                </c:pt>
                <c:pt idx="339">
                  <c:v>40883</c:v>
                </c:pt>
                <c:pt idx="340">
                  <c:v>40884</c:v>
                </c:pt>
                <c:pt idx="341">
                  <c:v>40885</c:v>
                </c:pt>
                <c:pt idx="342">
                  <c:v>40886</c:v>
                </c:pt>
                <c:pt idx="343">
                  <c:v>40887</c:v>
                </c:pt>
                <c:pt idx="344">
                  <c:v>40888</c:v>
                </c:pt>
                <c:pt idx="345">
                  <c:v>40889</c:v>
                </c:pt>
                <c:pt idx="346">
                  <c:v>40890</c:v>
                </c:pt>
                <c:pt idx="347">
                  <c:v>40891</c:v>
                </c:pt>
                <c:pt idx="348">
                  <c:v>40892</c:v>
                </c:pt>
                <c:pt idx="349">
                  <c:v>40893</c:v>
                </c:pt>
                <c:pt idx="350">
                  <c:v>40894</c:v>
                </c:pt>
                <c:pt idx="351">
                  <c:v>40895</c:v>
                </c:pt>
                <c:pt idx="352">
                  <c:v>40896</c:v>
                </c:pt>
                <c:pt idx="353">
                  <c:v>40897</c:v>
                </c:pt>
                <c:pt idx="354">
                  <c:v>40898</c:v>
                </c:pt>
                <c:pt idx="355">
                  <c:v>40899</c:v>
                </c:pt>
                <c:pt idx="356">
                  <c:v>40900</c:v>
                </c:pt>
                <c:pt idx="357">
                  <c:v>40901</c:v>
                </c:pt>
                <c:pt idx="358">
                  <c:v>40902</c:v>
                </c:pt>
                <c:pt idx="359">
                  <c:v>40903</c:v>
                </c:pt>
                <c:pt idx="360">
                  <c:v>40904</c:v>
                </c:pt>
                <c:pt idx="361">
                  <c:v>40905</c:v>
                </c:pt>
                <c:pt idx="362">
                  <c:v>40906</c:v>
                </c:pt>
                <c:pt idx="363">
                  <c:v>40907</c:v>
                </c:pt>
                <c:pt idx="364">
                  <c:v>40908</c:v>
                </c:pt>
              </c:numCache>
            </c:numRef>
          </c:cat>
          <c:val>
            <c:numRef>
              <c:f>Wdata!$O$734:$O$1099</c:f>
              <c:numCache>
                <c:formatCode>General</c:formatCode>
                <c:ptCount val="366"/>
                <c:pt idx="0">
                  <c:v>76.910000000000025</c:v>
                </c:pt>
                <c:pt idx="1">
                  <c:v>76.910000000000025</c:v>
                </c:pt>
                <c:pt idx="2">
                  <c:v>76.89</c:v>
                </c:pt>
                <c:pt idx="3">
                  <c:v>76.89</c:v>
                </c:pt>
                <c:pt idx="4">
                  <c:v>76.89</c:v>
                </c:pt>
                <c:pt idx="5">
                  <c:v>76.88</c:v>
                </c:pt>
                <c:pt idx="6">
                  <c:v>76.88</c:v>
                </c:pt>
                <c:pt idx="7">
                  <c:v>76.86</c:v>
                </c:pt>
                <c:pt idx="8">
                  <c:v>76.86</c:v>
                </c:pt>
                <c:pt idx="9">
                  <c:v>76.86</c:v>
                </c:pt>
                <c:pt idx="10">
                  <c:v>76.86</c:v>
                </c:pt>
                <c:pt idx="11">
                  <c:v>76.849999999999994</c:v>
                </c:pt>
                <c:pt idx="12">
                  <c:v>76.849999999999994</c:v>
                </c:pt>
                <c:pt idx="13">
                  <c:v>76.849999999999994</c:v>
                </c:pt>
                <c:pt idx="14">
                  <c:v>76.849999999999994</c:v>
                </c:pt>
                <c:pt idx="15">
                  <c:v>76.849999999999994</c:v>
                </c:pt>
                <c:pt idx="16">
                  <c:v>76.84</c:v>
                </c:pt>
                <c:pt idx="17">
                  <c:v>76.84</c:v>
                </c:pt>
                <c:pt idx="18">
                  <c:v>76.84</c:v>
                </c:pt>
                <c:pt idx="19">
                  <c:v>76.84</c:v>
                </c:pt>
                <c:pt idx="20">
                  <c:v>76.83</c:v>
                </c:pt>
                <c:pt idx="21">
                  <c:v>76.83</c:v>
                </c:pt>
                <c:pt idx="22">
                  <c:v>76.819999999999993</c:v>
                </c:pt>
                <c:pt idx="23">
                  <c:v>76.819999999999993</c:v>
                </c:pt>
                <c:pt idx="24">
                  <c:v>76.819999999999993</c:v>
                </c:pt>
                <c:pt idx="25">
                  <c:v>76.819999999999993</c:v>
                </c:pt>
                <c:pt idx="26">
                  <c:v>76.819999999999993</c:v>
                </c:pt>
                <c:pt idx="27">
                  <c:v>76.819999999999993</c:v>
                </c:pt>
                <c:pt idx="28">
                  <c:v>76.819999999999993</c:v>
                </c:pt>
                <c:pt idx="29">
                  <c:v>76.81</c:v>
                </c:pt>
                <c:pt idx="30">
                  <c:v>76.81</c:v>
                </c:pt>
                <c:pt idx="31">
                  <c:v>76.8</c:v>
                </c:pt>
                <c:pt idx="32">
                  <c:v>76.81</c:v>
                </c:pt>
                <c:pt idx="33">
                  <c:v>76.81</c:v>
                </c:pt>
                <c:pt idx="34">
                  <c:v>76.81</c:v>
                </c:pt>
                <c:pt idx="35">
                  <c:v>76.81</c:v>
                </c:pt>
                <c:pt idx="36">
                  <c:v>76.8</c:v>
                </c:pt>
                <c:pt idx="37">
                  <c:v>76.790000000000006</c:v>
                </c:pt>
                <c:pt idx="38">
                  <c:v>76.8</c:v>
                </c:pt>
                <c:pt idx="39">
                  <c:v>76.81</c:v>
                </c:pt>
                <c:pt idx="40">
                  <c:v>76.8</c:v>
                </c:pt>
                <c:pt idx="41">
                  <c:v>76.790000000000006</c:v>
                </c:pt>
                <c:pt idx="42">
                  <c:v>76.790000000000006</c:v>
                </c:pt>
                <c:pt idx="43">
                  <c:v>76.8</c:v>
                </c:pt>
                <c:pt idx="44">
                  <c:v>76.8</c:v>
                </c:pt>
                <c:pt idx="45">
                  <c:v>76.790000000000006</c:v>
                </c:pt>
                <c:pt idx="46">
                  <c:v>76.78</c:v>
                </c:pt>
                <c:pt idx="47">
                  <c:v>76.78</c:v>
                </c:pt>
                <c:pt idx="48">
                  <c:v>76.77</c:v>
                </c:pt>
                <c:pt idx="49">
                  <c:v>76.77</c:v>
                </c:pt>
                <c:pt idx="50">
                  <c:v>76.77</c:v>
                </c:pt>
                <c:pt idx="51">
                  <c:v>76.760000000000005</c:v>
                </c:pt>
                <c:pt idx="52">
                  <c:v>76.760000000000005</c:v>
                </c:pt>
                <c:pt idx="53">
                  <c:v>76.75</c:v>
                </c:pt>
                <c:pt idx="54">
                  <c:v>76.75</c:v>
                </c:pt>
                <c:pt idx="55">
                  <c:v>76.739999999999995</c:v>
                </c:pt>
                <c:pt idx="56">
                  <c:v>76.739999999999995</c:v>
                </c:pt>
                <c:pt idx="57">
                  <c:v>76.73</c:v>
                </c:pt>
                <c:pt idx="58">
                  <c:v>76.72</c:v>
                </c:pt>
                <c:pt idx="59">
                  <c:v>76.72</c:v>
                </c:pt>
                <c:pt idx="60">
                  <c:v>76.709999999999994</c:v>
                </c:pt>
                <c:pt idx="61">
                  <c:v>76.7</c:v>
                </c:pt>
                <c:pt idx="62">
                  <c:v>76.7</c:v>
                </c:pt>
                <c:pt idx="63">
                  <c:v>76.7</c:v>
                </c:pt>
                <c:pt idx="64">
                  <c:v>76.7</c:v>
                </c:pt>
                <c:pt idx="65">
                  <c:v>76.7</c:v>
                </c:pt>
                <c:pt idx="66">
                  <c:v>76.69</c:v>
                </c:pt>
                <c:pt idx="67">
                  <c:v>76.679999999999978</c:v>
                </c:pt>
                <c:pt idx="68">
                  <c:v>76.669999999999987</c:v>
                </c:pt>
                <c:pt idx="69">
                  <c:v>76.669999999999987</c:v>
                </c:pt>
                <c:pt idx="70">
                  <c:v>76.669999999999987</c:v>
                </c:pt>
                <c:pt idx="71">
                  <c:v>76.669999999999987</c:v>
                </c:pt>
                <c:pt idx="72">
                  <c:v>76.669999999999987</c:v>
                </c:pt>
                <c:pt idx="73">
                  <c:v>76.66</c:v>
                </c:pt>
                <c:pt idx="74">
                  <c:v>76.649999999999991</c:v>
                </c:pt>
                <c:pt idx="75">
                  <c:v>76.649999999999991</c:v>
                </c:pt>
                <c:pt idx="76">
                  <c:v>76.63</c:v>
                </c:pt>
                <c:pt idx="77">
                  <c:v>76.63</c:v>
                </c:pt>
                <c:pt idx="78">
                  <c:v>76.61999999999999</c:v>
                </c:pt>
                <c:pt idx="79">
                  <c:v>76.61999999999999</c:v>
                </c:pt>
                <c:pt idx="80">
                  <c:v>76.61</c:v>
                </c:pt>
                <c:pt idx="81">
                  <c:v>76.61</c:v>
                </c:pt>
                <c:pt idx="82">
                  <c:v>76.61</c:v>
                </c:pt>
                <c:pt idx="83">
                  <c:v>76.599999999999994</c:v>
                </c:pt>
                <c:pt idx="84">
                  <c:v>76.61</c:v>
                </c:pt>
                <c:pt idx="85">
                  <c:v>76.61</c:v>
                </c:pt>
                <c:pt idx="86">
                  <c:v>76.59</c:v>
                </c:pt>
                <c:pt idx="87">
                  <c:v>76.59</c:v>
                </c:pt>
                <c:pt idx="88">
                  <c:v>76.599999999999994</c:v>
                </c:pt>
                <c:pt idx="89">
                  <c:v>76.599999999999994</c:v>
                </c:pt>
                <c:pt idx="90">
                  <c:v>76.599999999999994</c:v>
                </c:pt>
                <c:pt idx="91">
                  <c:v>76.58</c:v>
                </c:pt>
                <c:pt idx="92">
                  <c:v>76.569999999999993</c:v>
                </c:pt>
                <c:pt idx="93">
                  <c:v>76.569999999999993</c:v>
                </c:pt>
                <c:pt idx="94">
                  <c:v>76.56</c:v>
                </c:pt>
                <c:pt idx="95">
                  <c:v>76.56</c:v>
                </c:pt>
                <c:pt idx="96">
                  <c:v>76.56</c:v>
                </c:pt>
                <c:pt idx="97">
                  <c:v>76.55</c:v>
                </c:pt>
                <c:pt idx="98">
                  <c:v>76.55</c:v>
                </c:pt>
                <c:pt idx="99">
                  <c:v>76.540000000000006</c:v>
                </c:pt>
                <c:pt idx="100">
                  <c:v>76.540000000000006</c:v>
                </c:pt>
                <c:pt idx="101">
                  <c:v>76.540000000000006</c:v>
                </c:pt>
                <c:pt idx="102">
                  <c:v>76.540000000000006</c:v>
                </c:pt>
                <c:pt idx="103">
                  <c:v>76.55</c:v>
                </c:pt>
                <c:pt idx="104">
                  <c:v>76.56</c:v>
                </c:pt>
                <c:pt idx="105">
                  <c:v>76.55</c:v>
                </c:pt>
                <c:pt idx="106">
                  <c:v>76.56</c:v>
                </c:pt>
                <c:pt idx="107">
                  <c:v>76.569999999999993</c:v>
                </c:pt>
                <c:pt idx="108">
                  <c:v>76.58</c:v>
                </c:pt>
                <c:pt idx="109">
                  <c:v>76.56</c:v>
                </c:pt>
                <c:pt idx="110">
                  <c:v>76.569999999999993</c:v>
                </c:pt>
                <c:pt idx="111">
                  <c:v>76.55</c:v>
                </c:pt>
                <c:pt idx="112">
                  <c:v>76.55</c:v>
                </c:pt>
                <c:pt idx="113">
                  <c:v>76.56</c:v>
                </c:pt>
                <c:pt idx="114">
                  <c:v>76.56</c:v>
                </c:pt>
                <c:pt idx="115">
                  <c:v>76.569999999999993</c:v>
                </c:pt>
                <c:pt idx="116">
                  <c:v>76.56</c:v>
                </c:pt>
                <c:pt idx="117">
                  <c:v>76.56</c:v>
                </c:pt>
                <c:pt idx="118">
                  <c:v>76.56</c:v>
                </c:pt>
                <c:pt idx="119">
                  <c:v>76.56</c:v>
                </c:pt>
                <c:pt idx="120">
                  <c:v>76.569999999999993</c:v>
                </c:pt>
                <c:pt idx="121">
                  <c:v>76.569999999999993</c:v>
                </c:pt>
                <c:pt idx="122">
                  <c:v>76.59</c:v>
                </c:pt>
                <c:pt idx="123">
                  <c:v>76.61</c:v>
                </c:pt>
                <c:pt idx="124">
                  <c:v>76.61</c:v>
                </c:pt>
                <c:pt idx="125">
                  <c:v>76.61</c:v>
                </c:pt>
                <c:pt idx="126">
                  <c:v>76.61</c:v>
                </c:pt>
                <c:pt idx="127">
                  <c:v>76.61</c:v>
                </c:pt>
                <c:pt idx="128">
                  <c:v>76.61</c:v>
                </c:pt>
                <c:pt idx="129">
                  <c:v>76.61</c:v>
                </c:pt>
                <c:pt idx="130">
                  <c:v>76.63</c:v>
                </c:pt>
                <c:pt idx="131">
                  <c:v>76.64</c:v>
                </c:pt>
                <c:pt idx="132">
                  <c:v>76.66</c:v>
                </c:pt>
                <c:pt idx="133">
                  <c:v>76.69</c:v>
                </c:pt>
                <c:pt idx="134">
                  <c:v>76.7</c:v>
                </c:pt>
                <c:pt idx="135">
                  <c:v>76.69</c:v>
                </c:pt>
                <c:pt idx="136">
                  <c:v>76.7</c:v>
                </c:pt>
                <c:pt idx="137">
                  <c:v>76.72</c:v>
                </c:pt>
                <c:pt idx="138">
                  <c:v>76.73</c:v>
                </c:pt>
                <c:pt idx="139">
                  <c:v>76.77</c:v>
                </c:pt>
                <c:pt idx="140">
                  <c:v>76.78</c:v>
                </c:pt>
                <c:pt idx="141">
                  <c:v>76.8</c:v>
                </c:pt>
                <c:pt idx="142">
                  <c:v>76.819999999999993</c:v>
                </c:pt>
                <c:pt idx="143">
                  <c:v>76.84</c:v>
                </c:pt>
                <c:pt idx="144">
                  <c:v>76.849999999999994</c:v>
                </c:pt>
                <c:pt idx="145">
                  <c:v>76.86999999999999</c:v>
                </c:pt>
                <c:pt idx="146">
                  <c:v>76.88</c:v>
                </c:pt>
                <c:pt idx="147">
                  <c:v>76.89</c:v>
                </c:pt>
                <c:pt idx="148">
                  <c:v>76.900000000000006</c:v>
                </c:pt>
                <c:pt idx="149">
                  <c:v>76.910000000000025</c:v>
                </c:pt>
                <c:pt idx="150">
                  <c:v>76.910000000000025</c:v>
                </c:pt>
                <c:pt idx="151">
                  <c:v>76.95</c:v>
                </c:pt>
                <c:pt idx="152">
                  <c:v>76.989999999999995</c:v>
                </c:pt>
                <c:pt idx="153">
                  <c:v>77.010000000000005</c:v>
                </c:pt>
                <c:pt idx="154">
                  <c:v>77.06</c:v>
                </c:pt>
                <c:pt idx="155">
                  <c:v>77.010000000000005</c:v>
                </c:pt>
                <c:pt idx="156">
                  <c:v>77.03</c:v>
                </c:pt>
                <c:pt idx="157">
                  <c:v>77.03</c:v>
                </c:pt>
                <c:pt idx="158">
                  <c:v>77.069999999999993</c:v>
                </c:pt>
                <c:pt idx="159">
                  <c:v>77.09</c:v>
                </c:pt>
                <c:pt idx="160">
                  <c:v>77.09</c:v>
                </c:pt>
                <c:pt idx="161">
                  <c:v>77.06</c:v>
                </c:pt>
                <c:pt idx="162">
                  <c:v>77.06</c:v>
                </c:pt>
                <c:pt idx="163">
                  <c:v>77.069999999999993</c:v>
                </c:pt>
                <c:pt idx="164">
                  <c:v>77.11</c:v>
                </c:pt>
                <c:pt idx="165">
                  <c:v>77.149999999999991</c:v>
                </c:pt>
                <c:pt idx="166">
                  <c:v>77.16</c:v>
                </c:pt>
                <c:pt idx="167">
                  <c:v>77.16</c:v>
                </c:pt>
                <c:pt idx="168">
                  <c:v>77.179999999999978</c:v>
                </c:pt>
                <c:pt idx="169">
                  <c:v>77.209999999999994</c:v>
                </c:pt>
                <c:pt idx="170">
                  <c:v>77.209999999999994</c:v>
                </c:pt>
                <c:pt idx="171">
                  <c:v>77.23</c:v>
                </c:pt>
                <c:pt idx="172">
                  <c:v>77.260000000000005</c:v>
                </c:pt>
                <c:pt idx="173">
                  <c:v>77.260000000000005</c:v>
                </c:pt>
                <c:pt idx="174">
                  <c:v>77.290000000000006</c:v>
                </c:pt>
                <c:pt idx="175">
                  <c:v>77.290000000000006</c:v>
                </c:pt>
                <c:pt idx="176">
                  <c:v>77.31</c:v>
                </c:pt>
                <c:pt idx="177">
                  <c:v>77.31</c:v>
                </c:pt>
                <c:pt idx="178">
                  <c:v>77.33</c:v>
                </c:pt>
                <c:pt idx="179">
                  <c:v>77.34</c:v>
                </c:pt>
                <c:pt idx="180">
                  <c:v>77.34</c:v>
                </c:pt>
                <c:pt idx="181">
                  <c:v>77.34</c:v>
                </c:pt>
                <c:pt idx="182">
                  <c:v>77.34</c:v>
                </c:pt>
                <c:pt idx="183">
                  <c:v>77.36</c:v>
                </c:pt>
                <c:pt idx="184">
                  <c:v>77.39</c:v>
                </c:pt>
                <c:pt idx="185">
                  <c:v>77.410000000000025</c:v>
                </c:pt>
                <c:pt idx="186">
                  <c:v>77.410000000000025</c:v>
                </c:pt>
                <c:pt idx="187">
                  <c:v>77.459999999999994</c:v>
                </c:pt>
                <c:pt idx="188">
                  <c:v>77.459999999999994</c:v>
                </c:pt>
                <c:pt idx="189">
                  <c:v>77.459999999999994</c:v>
                </c:pt>
                <c:pt idx="190">
                  <c:v>77.459999999999994</c:v>
                </c:pt>
                <c:pt idx="191">
                  <c:v>77.459999999999994</c:v>
                </c:pt>
                <c:pt idx="192">
                  <c:v>77.459999999999994</c:v>
                </c:pt>
                <c:pt idx="193">
                  <c:v>77.48</c:v>
                </c:pt>
                <c:pt idx="194">
                  <c:v>77.48</c:v>
                </c:pt>
                <c:pt idx="195">
                  <c:v>77.489999999999995</c:v>
                </c:pt>
                <c:pt idx="196">
                  <c:v>77.489999999999995</c:v>
                </c:pt>
                <c:pt idx="197">
                  <c:v>77.489999999999995</c:v>
                </c:pt>
                <c:pt idx="198">
                  <c:v>77.489999999999995</c:v>
                </c:pt>
                <c:pt idx="199">
                  <c:v>77.510000000000005</c:v>
                </c:pt>
                <c:pt idx="200">
                  <c:v>77.510000000000005</c:v>
                </c:pt>
                <c:pt idx="201">
                  <c:v>77.540000000000006</c:v>
                </c:pt>
                <c:pt idx="202">
                  <c:v>77.56</c:v>
                </c:pt>
                <c:pt idx="203">
                  <c:v>77.56</c:v>
                </c:pt>
                <c:pt idx="204">
                  <c:v>77.56</c:v>
                </c:pt>
                <c:pt idx="205">
                  <c:v>77.569999999999993</c:v>
                </c:pt>
                <c:pt idx="206">
                  <c:v>77.569999999999993</c:v>
                </c:pt>
                <c:pt idx="207">
                  <c:v>77.55</c:v>
                </c:pt>
                <c:pt idx="208">
                  <c:v>77.55</c:v>
                </c:pt>
                <c:pt idx="209">
                  <c:v>77.53</c:v>
                </c:pt>
                <c:pt idx="210">
                  <c:v>77.53</c:v>
                </c:pt>
                <c:pt idx="211">
                  <c:v>77.53</c:v>
                </c:pt>
                <c:pt idx="212">
                  <c:v>77.53</c:v>
                </c:pt>
                <c:pt idx="213">
                  <c:v>77.56</c:v>
                </c:pt>
                <c:pt idx="214">
                  <c:v>77.56</c:v>
                </c:pt>
                <c:pt idx="215">
                  <c:v>77.53</c:v>
                </c:pt>
                <c:pt idx="216">
                  <c:v>77.53</c:v>
                </c:pt>
                <c:pt idx="217">
                  <c:v>77.55</c:v>
                </c:pt>
                <c:pt idx="218">
                  <c:v>77.569999999999993</c:v>
                </c:pt>
                <c:pt idx="219">
                  <c:v>77.569999999999993</c:v>
                </c:pt>
                <c:pt idx="220">
                  <c:v>77.569999999999993</c:v>
                </c:pt>
                <c:pt idx="221">
                  <c:v>77.569999999999993</c:v>
                </c:pt>
                <c:pt idx="222">
                  <c:v>77.569999999999993</c:v>
                </c:pt>
                <c:pt idx="223">
                  <c:v>77.55</c:v>
                </c:pt>
                <c:pt idx="224">
                  <c:v>77.55</c:v>
                </c:pt>
                <c:pt idx="225">
                  <c:v>77.510000000000005</c:v>
                </c:pt>
                <c:pt idx="226">
                  <c:v>77.510000000000005</c:v>
                </c:pt>
                <c:pt idx="227">
                  <c:v>77.510000000000005</c:v>
                </c:pt>
                <c:pt idx="228">
                  <c:v>77.510000000000005</c:v>
                </c:pt>
                <c:pt idx="229">
                  <c:v>77.510000000000005</c:v>
                </c:pt>
                <c:pt idx="230">
                  <c:v>77.53</c:v>
                </c:pt>
                <c:pt idx="231">
                  <c:v>77.53</c:v>
                </c:pt>
                <c:pt idx="232">
                  <c:v>77.53</c:v>
                </c:pt>
                <c:pt idx="233">
                  <c:v>77.55</c:v>
                </c:pt>
                <c:pt idx="234">
                  <c:v>77.55</c:v>
                </c:pt>
                <c:pt idx="235">
                  <c:v>77.59</c:v>
                </c:pt>
                <c:pt idx="236">
                  <c:v>77.59</c:v>
                </c:pt>
                <c:pt idx="237">
                  <c:v>77.649999999999991</c:v>
                </c:pt>
                <c:pt idx="238">
                  <c:v>77.59</c:v>
                </c:pt>
                <c:pt idx="239">
                  <c:v>77.56</c:v>
                </c:pt>
                <c:pt idx="240">
                  <c:v>77.56</c:v>
                </c:pt>
                <c:pt idx="241">
                  <c:v>77.540000000000006</c:v>
                </c:pt>
                <c:pt idx="242">
                  <c:v>77.540000000000006</c:v>
                </c:pt>
                <c:pt idx="243">
                  <c:v>77.510000000000005</c:v>
                </c:pt>
                <c:pt idx="244">
                  <c:v>77.489999999999995</c:v>
                </c:pt>
                <c:pt idx="245">
                  <c:v>77.489999999999995</c:v>
                </c:pt>
                <c:pt idx="246">
                  <c:v>77.489999999999995</c:v>
                </c:pt>
                <c:pt idx="247">
                  <c:v>77.489999999999995</c:v>
                </c:pt>
                <c:pt idx="248">
                  <c:v>77.48</c:v>
                </c:pt>
                <c:pt idx="249">
                  <c:v>77.48</c:v>
                </c:pt>
                <c:pt idx="250">
                  <c:v>77.48</c:v>
                </c:pt>
                <c:pt idx="251">
                  <c:v>77.48</c:v>
                </c:pt>
                <c:pt idx="252">
                  <c:v>77.47</c:v>
                </c:pt>
                <c:pt idx="253">
                  <c:v>77.47</c:v>
                </c:pt>
                <c:pt idx="254">
                  <c:v>77.47</c:v>
                </c:pt>
                <c:pt idx="255">
                  <c:v>77.45</c:v>
                </c:pt>
                <c:pt idx="256">
                  <c:v>77.45</c:v>
                </c:pt>
                <c:pt idx="257">
                  <c:v>77.45</c:v>
                </c:pt>
                <c:pt idx="258">
                  <c:v>77.430000000000007</c:v>
                </c:pt>
                <c:pt idx="259">
                  <c:v>77.430000000000007</c:v>
                </c:pt>
                <c:pt idx="260">
                  <c:v>77.410000000000025</c:v>
                </c:pt>
                <c:pt idx="261">
                  <c:v>77.39</c:v>
                </c:pt>
                <c:pt idx="262">
                  <c:v>77.39</c:v>
                </c:pt>
                <c:pt idx="263">
                  <c:v>77.38</c:v>
                </c:pt>
                <c:pt idx="264">
                  <c:v>77.38</c:v>
                </c:pt>
                <c:pt idx="265">
                  <c:v>77.36</c:v>
                </c:pt>
                <c:pt idx="266">
                  <c:v>77.349999999999994</c:v>
                </c:pt>
                <c:pt idx="267">
                  <c:v>77.34</c:v>
                </c:pt>
                <c:pt idx="268">
                  <c:v>77.34</c:v>
                </c:pt>
                <c:pt idx="269">
                  <c:v>77.34</c:v>
                </c:pt>
                <c:pt idx="270">
                  <c:v>77.33</c:v>
                </c:pt>
                <c:pt idx="271">
                  <c:v>77.33</c:v>
                </c:pt>
                <c:pt idx="272">
                  <c:v>77.33</c:v>
                </c:pt>
                <c:pt idx="273">
                  <c:v>77.33</c:v>
                </c:pt>
                <c:pt idx="274">
                  <c:v>77.31</c:v>
                </c:pt>
                <c:pt idx="275">
                  <c:v>77.28</c:v>
                </c:pt>
                <c:pt idx="276">
                  <c:v>77.239999999999995</c:v>
                </c:pt>
                <c:pt idx="277">
                  <c:v>77.23</c:v>
                </c:pt>
                <c:pt idx="278">
                  <c:v>77.209999999999994</c:v>
                </c:pt>
                <c:pt idx="279">
                  <c:v>77.239999999999995</c:v>
                </c:pt>
                <c:pt idx="280">
                  <c:v>77.260000000000005</c:v>
                </c:pt>
                <c:pt idx="281">
                  <c:v>77.290000000000006</c:v>
                </c:pt>
                <c:pt idx="282">
                  <c:v>77.290000000000006</c:v>
                </c:pt>
                <c:pt idx="283">
                  <c:v>77.28</c:v>
                </c:pt>
                <c:pt idx="284">
                  <c:v>77.260000000000005</c:v>
                </c:pt>
                <c:pt idx="285">
                  <c:v>77.260000000000005</c:v>
                </c:pt>
                <c:pt idx="286">
                  <c:v>77.25</c:v>
                </c:pt>
                <c:pt idx="287">
                  <c:v>77.27</c:v>
                </c:pt>
                <c:pt idx="288">
                  <c:v>77.290000000000006</c:v>
                </c:pt>
                <c:pt idx="289">
                  <c:v>77.31</c:v>
                </c:pt>
                <c:pt idx="290">
                  <c:v>77.31</c:v>
                </c:pt>
                <c:pt idx="291">
                  <c:v>77.28</c:v>
                </c:pt>
                <c:pt idx="292">
                  <c:v>77.25</c:v>
                </c:pt>
                <c:pt idx="293">
                  <c:v>77.25</c:v>
                </c:pt>
                <c:pt idx="294">
                  <c:v>77.260000000000005</c:v>
                </c:pt>
                <c:pt idx="295">
                  <c:v>77.23</c:v>
                </c:pt>
                <c:pt idx="296">
                  <c:v>77.239999999999995</c:v>
                </c:pt>
                <c:pt idx="297">
                  <c:v>77.239999999999995</c:v>
                </c:pt>
                <c:pt idx="298">
                  <c:v>77.260000000000005</c:v>
                </c:pt>
                <c:pt idx="299">
                  <c:v>77.239999999999995</c:v>
                </c:pt>
                <c:pt idx="300">
                  <c:v>77.209999999999994</c:v>
                </c:pt>
                <c:pt idx="301">
                  <c:v>77.209999999999994</c:v>
                </c:pt>
                <c:pt idx="302">
                  <c:v>77.19</c:v>
                </c:pt>
                <c:pt idx="303">
                  <c:v>77.16</c:v>
                </c:pt>
                <c:pt idx="304">
                  <c:v>77.13</c:v>
                </c:pt>
                <c:pt idx="305">
                  <c:v>77.13</c:v>
                </c:pt>
                <c:pt idx="306">
                  <c:v>77.11999999999999</c:v>
                </c:pt>
                <c:pt idx="307">
                  <c:v>77.11</c:v>
                </c:pt>
                <c:pt idx="308">
                  <c:v>77.11</c:v>
                </c:pt>
                <c:pt idx="309">
                  <c:v>77.11</c:v>
                </c:pt>
                <c:pt idx="310">
                  <c:v>77.11</c:v>
                </c:pt>
                <c:pt idx="311">
                  <c:v>77.11</c:v>
                </c:pt>
                <c:pt idx="312">
                  <c:v>77.11</c:v>
                </c:pt>
                <c:pt idx="313">
                  <c:v>77.11999999999999</c:v>
                </c:pt>
                <c:pt idx="314">
                  <c:v>77.11999999999999</c:v>
                </c:pt>
                <c:pt idx="315">
                  <c:v>77.13</c:v>
                </c:pt>
                <c:pt idx="316">
                  <c:v>77.13</c:v>
                </c:pt>
                <c:pt idx="317">
                  <c:v>77.13</c:v>
                </c:pt>
                <c:pt idx="318">
                  <c:v>77.11999999999999</c:v>
                </c:pt>
                <c:pt idx="319">
                  <c:v>77.11999999999999</c:v>
                </c:pt>
                <c:pt idx="320">
                  <c:v>77.11</c:v>
                </c:pt>
                <c:pt idx="321">
                  <c:v>77.11</c:v>
                </c:pt>
                <c:pt idx="322">
                  <c:v>77.11</c:v>
                </c:pt>
                <c:pt idx="323">
                  <c:v>77.11</c:v>
                </c:pt>
                <c:pt idx="324">
                  <c:v>77.09</c:v>
                </c:pt>
                <c:pt idx="325">
                  <c:v>77.09</c:v>
                </c:pt>
                <c:pt idx="326">
                  <c:v>77.09</c:v>
                </c:pt>
                <c:pt idx="327">
                  <c:v>77.069999999999993</c:v>
                </c:pt>
                <c:pt idx="328">
                  <c:v>77.069999999999993</c:v>
                </c:pt>
                <c:pt idx="329">
                  <c:v>77.069999999999993</c:v>
                </c:pt>
                <c:pt idx="330">
                  <c:v>77.06</c:v>
                </c:pt>
                <c:pt idx="331">
                  <c:v>77.040000000000006</c:v>
                </c:pt>
                <c:pt idx="332">
                  <c:v>77.03</c:v>
                </c:pt>
                <c:pt idx="333">
                  <c:v>77.03</c:v>
                </c:pt>
                <c:pt idx="334">
                  <c:v>77.03</c:v>
                </c:pt>
                <c:pt idx="335">
                  <c:v>77.03</c:v>
                </c:pt>
                <c:pt idx="336">
                  <c:v>77.03</c:v>
                </c:pt>
                <c:pt idx="337">
                  <c:v>77.03</c:v>
                </c:pt>
                <c:pt idx="338">
                  <c:v>77.040000000000006</c:v>
                </c:pt>
                <c:pt idx="339">
                  <c:v>77.040000000000006</c:v>
                </c:pt>
                <c:pt idx="340">
                  <c:v>77.040000000000006</c:v>
                </c:pt>
                <c:pt idx="341">
                  <c:v>77.02</c:v>
                </c:pt>
                <c:pt idx="342">
                  <c:v>77.02</c:v>
                </c:pt>
                <c:pt idx="343">
                  <c:v>77.010000000000005</c:v>
                </c:pt>
                <c:pt idx="344">
                  <c:v>77.010000000000005</c:v>
                </c:pt>
                <c:pt idx="345">
                  <c:v>77.010000000000005</c:v>
                </c:pt>
                <c:pt idx="346">
                  <c:v>76.989999999999995</c:v>
                </c:pt>
                <c:pt idx="347">
                  <c:v>76.989999999999995</c:v>
                </c:pt>
                <c:pt idx="348">
                  <c:v>76.989999999999995</c:v>
                </c:pt>
                <c:pt idx="349">
                  <c:v>76.98</c:v>
                </c:pt>
                <c:pt idx="350">
                  <c:v>76.97</c:v>
                </c:pt>
                <c:pt idx="351">
                  <c:v>76.97</c:v>
                </c:pt>
                <c:pt idx="352">
                  <c:v>76.959999999999994</c:v>
                </c:pt>
                <c:pt idx="353">
                  <c:v>76.959999999999994</c:v>
                </c:pt>
                <c:pt idx="354">
                  <c:v>76.95</c:v>
                </c:pt>
                <c:pt idx="355">
                  <c:v>76.95</c:v>
                </c:pt>
                <c:pt idx="356">
                  <c:v>76.940000000000026</c:v>
                </c:pt>
                <c:pt idx="357">
                  <c:v>76.940000000000026</c:v>
                </c:pt>
                <c:pt idx="358">
                  <c:v>76.940000000000026</c:v>
                </c:pt>
                <c:pt idx="359">
                  <c:v>76.930000000000007</c:v>
                </c:pt>
                <c:pt idx="360">
                  <c:v>76.930000000000007</c:v>
                </c:pt>
                <c:pt idx="361">
                  <c:v>76.92</c:v>
                </c:pt>
                <c:pt idx="362">
                  <c:v>76.910000000000025</c:v>
                </c:pt>
                <c:pt idx="363">
                  <c:v>76.910000000000025</c:v>
                </c:pt>
                <c:pt idx="364">
                  <c:v>76.910000000000025</c:v>
                </c:pt>
                <c:pt idx="365">
                  <c:v>76.78</c:v>
                </c:pt>
              </c:numCache>
            </c:numRef>
          </c:val>
        </c:ser>
        <c:ser>
          <c:idx val="4"/>
          <c:order val="4"/>
          <c:tx>
            <c:v>Alin vedenkorkeus  1890-2010</c:v>
          </c:tx>
          <c:marker>
            <c:symbol val="none"/>
          </c:marker>
          <c:val>
            <c:numRef>
              <c:f>Wdata!$N$734:$N$1098</c:f>
              <c:numCache>
                <c:formatCode>General</c:formatCode>
                <c:ptCount val="365"/>
                <c:pt idx="0">
                  <c:v>74.52</c:v>
                </c:pt>
                <c:pt idx="1">
                  <c:v>74.510000000000005</c:v>
                </c:pt>
                <c:pt idx="2">
                  <c:v>74.510000000000005</c:v>
                </c:pt>
                <c:pt idx="3">
                  <c:v>74.510000000000005</c:v>
                </c:pt>
                <c:pt idx="4">
                  <c:v>74.53</c:v>
                </c:pt>
                <c:pt idx="5">
                  <c:v>74.53</c:v>
                </c:pt>
                <c:pt idx="6">
                  <c:v>74.53</c:v>
                </c:pt>
                <c:pt idx="7">
                  <c:v>74.53</c:v>
                </c:pt>
                <c:pt idx="8">
                  <c:v>74.52</c:v>
                </c:pt>
                <c:pt idx="9">
                  <c:v>74.52</c:v>
                </c:pt>
                <c:pt idx="10">
                  <c:v>74.52</c:v>
                </c:pt>
                <c:pt idx="11">
                  <c:v>74.52</c:v>
                </c:pt>
                <c:pt idx="12">
                  <c:v>74.52</c:v>
                </c:pt>
                <c:pt idx="13">
                  <c:v>74.52</c:v>
                </c:pt>
                <c:pt idx="14">
                  <c:v>74.510000000000005</c:v>
                </c:pt>
                <c:pt idx="15">
                  <c:v>74.510000000000005</c:v>
                </c:pt>
                <c:pt idx="16">
                  <c:v>74.510000000000005</c:v>
                </c:pt>
                <c:pt idx="17">
                  <c:v>74.510000000000005</c:v>
                </c:pt>
                <c:pt idx="18">
                  <c:v>74.510000000000005</c:v>
                </c:pt>
                <c:pt idx="19">
                  <c:v>74.510000000000005</c:v>
                </c:pt>
                <c:pt idx="20">
                  <c:v>74.5</c:v>
                </c:pt>
                <c:pt idx="21">
                  <c:v>74.5</c:v>
                </c:pt>
                <c:pt idx="22">
                  <c:v>74.5</c:v>
                </c:pt>
                <c:pt idx="23">
                  <c:v>74.5</c:v>
                </c:pt>
                <c:pt idx="24">
                  <c:v>74.5</c:v>
                </c:pt>
                <c:pt idx="25">
                  <c:v>74.5</c:v>
                </c:pt>
                <c:pt idx="26">
                  <c:v>74.489999999999995</c:v>
                </c:pt>
                <c:pt idx="27">
                  <c:v>74.489999999999995</c:v>
                </c:pt>
                <c:pt idx="28">
                  <c:v>74.489999999999995</c:v>
                </c:pt>
                <c:pt idx="29">
                  <c:v>74.489999999999995</c:v>
                </c:pt>
                <c:pt idx="30">
                  <c:v>74.489999999999995</c:v>
                </c:pt>
                <c:pt idx="31">
                  <c:v>74.489999999999995</c:v>
                </c:pt>
                <c:pt idx="32">
                  <c:v>74.489999999999995</c:v>
                </c:pt>
                <c:pt idx="33">
                  <c:v>74.48</c:v>
                </c:pt>
                <c:pt idx="34">
                  <c:v>74.48</c:v>
                </c:pt>
                <c:pt idx="35">
                  <c:v>74.47</c:v>
                </c:pt>
                <c:pt idx="36">
                  <c:v>74.47</c:v>
                </c:pt>
                <c:pt idx="37">
                  <c:v>74.47</c:v>
                </c:pt>
                <c:pt idx="38">
                  <c:v>74.459999999999994</c:v>
                </c:pt>
                <c:pt idx="39">
                  <c:v>74.459999999999994</c:v>
                </c:pt>
                <c:pt idx="40">
                  <c:v>74.459999999999994</c:v>
                </c:pt>
                <c:pt idx="41">
                  <c:v>74.459999999999994</c:v>
                </c:pt>
                <c:pt idx="42">
                  <c:v>74.45</c:v>
                </c:pt>
                <c:pt idx="43">
                  <c:v>74.459999999999994</c:v>
                </c:pt>
                <c:pt idx="44">
                  <c:v>74.459999999999994</c:v>
                </c:pt>
                <c:pt idx="45">
                  <c:v>74.459999999999994</c:v>
                </c:pt>
                <c:pt idx="46">
                  <c:v>74.45</c:v>
                </c:pt>
                <c:pt idx="47">
                  <c:v>74.45</c:v>
                </c:pt>
                <c:pt idx="48">
                  <c:v>74.440000000000026</c:v>
                </c:pt>
                <c:pt idx="49">
                  <c:v>74.440000000000026</c:v>
                </c:pt>
                <c:pt idx="50">
                  <c:v>74.440000000000026</c:v>
                </c:pt>
                <c:pt idx="51">
                  <c:v>74.430000000000007</c:v>
                </c:pt>
                <c:pt idx="52">
                  <c:v>74.42</c:v>
                </c:pt>
                <c:pt idx="53">
                  <c:v>74.42</c:v>
                </c:pt>
                <c:pt idx="54">
                  <c:v>74.430000000000007</c:v>
                </c:pt>
                <c:pt idx="55">
                  <c:v>74.42</c:v>
                </c:pt>
                <c:pt idx="56">
                  <c:v>74.410000000000025</c:v>
                </c:pt>
                <c:pt idx="57">
                  <c:v>74.400000000000006</c:v>
                </c:pt>
                <c:pt idx="58">
                  <c:v>74.400000000000006</c:v>
                </c:pt>
                <c:pt idx="59">
                  <c:v>74.410000000000025</c:v>
                </c:pt>
                <c:pt idx="60">
                  <c:v>74.410000000000025</c:v>
                </c:pt>
                <c:pt idx="61">
                  <c:v>74.410000000000025</c:v>
                </c:pt>
                <c:pt idx="62">
                  <c:v>74.42</c:v>
                </c:pt>
                <c:pt idx="63">
                  <c:v>74.410000000000025</c:v>
                </c:pt>
                <c:pt idx="64">
                  <c:v>74.400000000000006</c:v>
                </c:pt>
                <c:pt idx="65">
                  <c:v>74.39</c:v>
                </c:pt>
                <c:pt idx="66">
                  <c:v>74.39</c:v>
                </c:pt>
                <c:pt idx="67">
                  <c:v>74.39</c:v>
                </c:pt>
                <c:pt idx="68">
                  <c:v>74.400000000000006</c:v>
                </c:pt>
                <c:pt idx="69">
                  <c:v>74.400000000000006</c:v>
                </c:pt>
                <c:pt idx="70">
                  <c:v>74.400000000000006</c:v>
                </c:pt>
                <c:pt idx="71">
                  <c:v>74.400000000000006</c:v>
                </c:pt>
                <c:pt idx="72">
                  <c:v>74.400000000000006</c:v>
                </c:pt>
                <c:pt idx="73">
                  <c:v>74.39</c:v>
                </c:pt>
                <c:pt idx="74">
                  <c:v>74.39</c:v>
                </c:pt>
                <c:pt idx="75">
                  <c:v>74.39</c:v>
                </c:pt>
                <c:pt idx="76">
                  <c:v>74.38</c:v>
                </c:pt>
                <c:pt idx="77">
                  <c:v>74.38</c:v>
                </c:pt>
                <c:pt idx="78">
                  <c:v>74.36999999999999</c:v>
                </c:pt>
                <c:pt idx="79">
                  <c:v>74.36</c:v>
                </c:pt>
                <c:pt idx="80">
                  <c:v>74.36</c:v>
                </c:pt>
                <c:pt idx="81">
                  <c:v>74.36</c:v>
                </c:pt>
                <c:pt idx="82">
                  <c:v>74.36</c:v>
                </c:pt>
                <c:pt idx="83">
                  <c:v>74.36</c:v>
                </c:pt>
                <c:pt idx="84">
                  <c:v>74.36</c:v>
                </c:pt>
                <c:pt idx="85">
                  <c:v>74.36</c:v>
                </c:pt>
                <c:pt idx="86">
                  <c:v>74.36</c:v>
                </c:pt>
                <c:pt idx="87">
                  <c:v>74.349999999999994</c:v>
                </c:pt>
                <c:pt idx="88">
                  <c:v>74.349999999999994</c:v>
                </c:pt>
                <c:pt idx="89">
                  <c:v>74.349999999999994</c:v>
                </c:pt>
                <c:pt idx="90">
                  <c:v>74.349999999999994</c:v>
                </c:pt>
                <c:pt idx="91">
                  <c:v>74.36</c:v>
                </c:pt>
                <c:pt idx="92">
                  <c:v>74.36</c:v>
                </c:pt>
                <c:pt idx="93">
                  <c:v>74.349999999999994</c:v>
                </c:pt>
                <c:pt idx="94">
                  <c:v>74.34</c:v>
                </c:pt>
                <c:pt idx="95">
                  <c:v>74.34</c:v>
                </c:pt>
                <c:pt idx="96">
                  <c:v>74.34</c:v>
                </c:pt>
                <c:pt idx="97">
                  <c:v>74.33</c:v>
                </c:pt>
                <c:pt idx="98">
                  <c:v>74.33</c:v>
                </c:pt>
                <c:pt idx="99">
                  <c:v>74.33</c:v>
                </c:pt>
                <c:pt idx="100">
                  <c:v>74.33</c:v>
                </c:pt>
                <c:pt idx="101">
                  <c:v>74.34</c:v>
                </c:pt>
                <c:pt idx="102">
                  <c:v>74.34</c:v>
                </c:pt>
                <c:pt idx="103">
                  <c:v>74.33</c:v>
                </c:pt>
                <c:pt idx="104">
                  <c:v>74.319999999999993</c:v>
                </c:pt>
                <c:pt idx="105">
                  <c:v>74.319999999999993</c:v>
                </c:pt>
                <c:pt idx="106">
                  <c:v>74.319999999999993</c:v>
                </c:pt>
                <c:pt idx="107">
                  <c:v>74.319999999999993</c:v>
                </c:pt>
                <c:pt idx="108">
                  <c:v>74.33</c:v>
                </c:pt>
                <c:pt idx="109">
                  <c:v>74.33</c:v>
                </c:pt>
                <c:pt idx="110">
                  <c:v>74.33</c:v>
                </c:pt>
                <c:pt idx="111">
                  <c:v>74.34</c:v>
                </c:pt>
                <c:pt idx="112">
                  <c:v>74.349999999999994</c:v>
                </c:pt>
                <c:pt idx="113">
                  <c:v>74.36</c:v>
                </c:pt>
                <c:pt idx="114">
                  <c:v>74.36</c:v>
                </c:pt>
                <c:pt idx="115">
                  <c:v>74.36999999999999</c:v>
                </c:pt>
                <c:pt idx="116">
                  <c:v>74.36999999999999</c:v>
                </c:pt>
                <c:pt idx="117">
                  <c:v>74.36999999999999</c:v>
                </c:pt>
                <c:pt idx="118">
                  <c:v>74.36999999999999</c:v>
                </c:pt>
                <c:pt idx="119">
                  <c:v>74.36999999999999</c:v>
                </c:pt>
                <c:pt idx="120">
                  <c:v>74.36999999999999</c:v>
                </c:pt>
                <c:pt idx="121">
                  <c:v>74.36999999999999</c:v>
                </c:pt>
                <c:pt idx="122">
                  <c:v>74.39</c:v>
                </c:pt>
                <c:pt idx="123">
                  <c:v>74.39</c:v>
                </c:pt>
                <c:pt idx="124">
                  <c:v>74.39</c:v>
                </c:pt>
                <c:pt idx="125">
                  <c:v>74.39</c:v>
                </c:pt>
                <c:pt idx="126">
                  <c:v>74.39</c:v>
                </c:pt>
                <c:pt idx="127">
                  <c:v>74.39</c:v>
                </c:pt>
                <c:pt idx="128">
                  <c:v>74.39</c:v>
                </c:pt>
                <c:pt idx="129">
                  <c:v>74.39</c:v>
                </c:pt>
                <c:pt idx="130">
                  <c:v>74.39</c:v>
                </c:pt>
                <c:pt idx="131">
                  <c:v>74.400000000000006</c:v>
                </c:pt>
                <c:pt idx="132">
                  <c:v>74.410000000000025</c:v>
                </c:pt>
                <c:pt idx="133">
                  <c:v>74.410000000000025</c:v>
                </c:pt>
                <c:pt idx="134">
                  <c:v>74.410000000000025</c:v>
                </c:pt>
                <c:pt idx="135">
                  <c:v>74.410000000000025</c:v>
                </c:pt>
                <c:pt idx="136">
                  <c:v>74.430000000000007</c:v>
                </c:pt>
                <c:pt idx="137">
                  <c:v>74.45</c:v>
                </c:pt>
                <c:pt idx="138">
                  <c:v>74.45</c:v>
                </c:pt>
                <c:pt idx="139">
                  <c:v>74.459999999999994</c:v>
                </c:pt>
                <c:pt idx="140">
                  <c:v>74.48</c:v>
                </c:pt>
                <c:pt idx="141">
                  <c:v>74.48</c:v>
                </c:pt>
                <c:pt idx="142">
                  <c:v>74.489999999999995</c:v>
                </c:pt>
                <c:pt idx="143">
                  <c:v>74.489999999999995</c:v>
                </c:pt>
                <c:pt idx="144">
                  <c:v>74.5</c:v>
                </c:pt>
                <c:pt idx="145">
                  <c:v>74.510000000000005</c:v>
                </c:pt>
                <c:pt idx="146">
                  <c:v>74.510000000000005</c:v>
                </c:pt>
                <c:pt idx="147">
                  <c:v>74.5</c:v>
                </c:pt>
                <c:pt idx="148">
                  <c:v>74.489999999999995</c:v>
                </c:pt>
                <c:pt idx="149">
                  <c:v>74.489999999999995</c:v>
                </c:pt>
                <c:pt idx="150">
                  <c:v>74.489999999999995</c:v>
                </c:pt>
                <c:pt idx="151">
                  <c:v>74.489999999999995</c:v>
                </c:pt>
                <c:pt idx="152">
                  <c:v>74.489999999999995</c:v>
                </c:pt>
                <c:pt idx="153">
                  <c:v>74.489999999999995</c:v>
                </c:pt>
                <c:pt idx="154">
                  <c:v>74.5</c:v>
                </c:pt>
                <c:pt idx="155">
                  <c:v>74.510000000000005</c:v>
                </c:pt>
                <c:pt idx="156">
                  <c:v>74.540000000000006</c:v>
                </c:pt>
                <c:pt idx="157">
                  <c:v>74.53</c:v>
                </c:pt>
                <c:pt idx="158">
                  <c:v>74.510000000000005</c:v>
                </c:pt>
                <c:pt idx="159">
                  <c:v>74.510000000000005</c:v>
                </c:pt>
                <c:pt idx="160">
                  <c:v>74.52</c:v>
                </c:pt>
                <c:pt idx="161">
                  <c:v>74.53</c:v>
                </c:pt>
                <c:pt idx="162">
                  <c:v>74.55</c:v>
                </c:pt>
                <c:pt idx="163">
                  <c:v>74.569999999999993</c:v>
                </c:pt>
                <c:pt idx="164">
                  <c:v>74.569999999999993</c:v>
                </c:pt>
                <c:pt idx="165">
                  <c:v>74.56</c:v>
                </c:pt>
                <c:pt idx="166">
                  <c:v>74.55</c:v>
                </c:pt>
                <c:pt idx="167">
                  <c:v>74.540000000000006</c:v>
                </c:pt>
                <c:pt idx="168">
                  <c:v>74.540000000000006</c:v>
                </c:pt>
                <c:pt idx="169">
                  <c:v>74.55</c:v>
                </c:pt>
                <c:pt idx="170">
                  <c:v>74.55</c:v>
                </c:pt>
                <c:pt idx="171">
                  <c:v>74.569999999999993</c:v>
                </c:pt>
                <c:pt idx="172">
                  <c:v>74.599999999999994</c:v>
                </c:pt>
                <c:pt idx="173">
                  <c:v>74.59</c:v>
                </c:pt>
                <c:pt idx="174">
                  <c:v>74.58</c:v>
                </c:pt>
                <c:pt idx="175">
                  <c:v>74.569999999999993</c:v>
                </c:pt>
                <c:pt idx="176">
                  <c:v>74.569999999999993</c:v>
                </c:pt>
                <c:pt idx="177">
                  <c:v>74.58</c:v>
                </c:pt>
                <c:pt idx="178">
                  <c:v>74.58</c:v>
                </c:pt>
                <c:pt idx="179">
                  <c:v>74.569999999999993</c:v>
                </c:pt>
                <c:pt idx="180">
                  <c:v>74.569999999999993</c:v>
                </c:pt>
                <c:pt idx="181">
                  <c:v>74.569999999999993</c:v>
                </c:pt>
                <c:pt idx="182">
                  <c:v>74.58</c:v>
                </c:pt>
                <c:pt idx="183">
                  <c:v>74.59</c:v>
                </c:pt>
                <c:pt idx="184">
                  <c:v>74.59</c:v>
                </c:pt>
                <c:pt idx="185">
                  <c:v>74.58</c:v>
                </c:pt>
                <c:pt idx="186">
                  <c:v>74.569999999999993</c:v>
                </c:pt>
                <c:pt idx="187">
                  <c:v>74.56</c:v>
                </c:pt>
                <c:pt idx="188">
                  <c:v>74.56</c:v>
                </c:pt>
                <c:pt idx="189">
                  <c:v>74.56</c:v>
                </c:pt>
                <c:pt idx="190">
                  <c:v>74.55</c:v>
                </c:pt>
                <c:pt idx="191">
                  <c:v>74.53</c:v>
                </c:pt>
                <c:pt idx="192">
                  <c:v>74.55</c:v>
                </c:pt>
                <c:pt idx="193">
                  <c:v>74.58</c:v>
                </c:pt>
                <c:pt idx="194">
                  <c:v>74.59</c:v>
                </c:pt>
                <c:pt idx="195">
                  <c:v>74.61</c:v>
                </c:pt>
                <c:pt idx="196">
                  <c:v>74.63</c:v>
                </c:pt>
                <c:pt idx="197">
                  <c:v>74.669999999999987</c:v>
                </c:pt>
                <c:pt idx="198">
                  <c:v>74.66</c:v>
                </c:pt>
                <c:pt idx="199">
                  <c:v>74.649999999999991</c:v>
                </c:pt>
                <c:pt idx="200">
                  <c:v>74.64</c:v>
                </c:pt>
                <c:pt idx="201">
                  <c:v>74.63</c:v>
                </c:pt>
                <c:pt idx="202">
                  <c:v>74.64</c:v>
                </c:pt>
                <c:pt idx="203">
                  <c:v>74.64</c:v>
                </c:pt>
                <c:pt idx="204">
                  <c:v>74.64</c:v>
                </c:pt>
                <c:pt idx="205">
                  <c:v>74.66</c:v>
                </c:pt>
                <c:pt idx="206">
                  <c:v>74.61</c:v>
                </c:pt>
                <c:pt idx="207">
                  <c:v>74.61999999999999</c:v>
                </c:pt>
                <c:pt idx="208">
                  <c:v>74.63</c:v>
                </c:pt>
                <c:pt idx="209">
                  <c:v>74.669999999999987</c:v>
                </c:pt>
                <c:pt idx="210">
                  <c:v>74.69</c:v>
                </c:pt>
                <c:pt idx="211">
                  <c:v>74.709999999999994</c:v>
                </c:pt>
                <c:pt idx="212">
                  <c:v>74.709999999999994</c:v>
                </c:pt>
                <c:pt idx="213">
                  <c:v>74.679999999999978</c:v>
                </c:pt>
                <c:pt idx="214">
                  <c:v>74.66</c:v>
                </c:pt>
                <c:pt idx="215">
                  <c:v>74.66</c:v>
                </c:pt>
                <c:pt idx="216">
                  <c:v>74.69</c:v>
                </c:pt>
                <c:pt idx="217">
                  <c:v>74.66</c:v>
                </c:pt>
                <c:pt idx="218">
                  <c:v>74.649999999999991</c:v>
                </c:pt>
                <c:pt idx="219">
                  <c:v>74.66</c:v>
                </c:pt>
                <c:pt idx="220">
                  <c:v>74.669999999999987</c:v>
                </c:pt>
                <c:pt idx="221">
                  <c:v>74.679999999999978</c:v>
                </c:pt>
                <c:pt idx="222">
                  <c:v>74.669999999999987</c:v>
                </c:pt>
                <c:pt idx="223">
                  <c:v>74.66</c:v>
                </c:pt>
                <c:pt idx="224">
                  <c:v>74.66</c:v>
                </c:pt>
                <c:pt idx="225">
                  <c:v>74.669999999999987</c:v>
                </c:pt>
                <c:pt idx="226">
                  <c:v>74.669999999999987</c:v>
                </c:pt>
                <c:pt idx="227">
                  <c:v>74.669999999999987</c:v>
                </c:pt>
                <c:pt idx="228">
                  <c:v>74.649999999999991</c:v>
                </c:pt>
                <c:pt idx="229">
                  <c:v>74.649999999999991</c:v>
                </c:pt>
                <c:pt idx="230">
                  <c:v>74.66</c:v>
                </c:pt>
                <c:pt idx="231">
                  <c:v>74.669999999999987</c:v>
                </c:pt>
                <c:pt idx="232">
                  <c:v>74.669999999999987</c:v>
                </c:pt>
                <c:pt idx="233">
                  <c:v>74.669999999999987</c:v>
                </c:pt>
                <c:pt idx="234">
                  <c:v>74.669999999999987</c:v>
                </c:pt>
                <c:pt idx="235">
                  <c:v>74.669999999999987</c:v>
                </c:pt>
                <c:pt idx="236">
                  <c:v>74.669999999999987</c:v>
                </c:pt>
                <c:pt idx="237">
                  <c:v>74.669999999999987</c:v>
                </c:pt>
                <c:pt idx="238">
                  <c:v>74.679999999999978</c:v>
                </c:pt>
                <c:pt idx="239">
                  <c:v>74.66</c:v>
                </c:pt>
                <c:pt idx="240">
                  <c:v>74.649999999999991</c:v>
                </c:pt>
                <c:pt idx="241">
                  <c:v>74.669999999999987</c:v>
                </c:pt>
                <c:pt idx="242">
                  <c:v>74.679999999999978</c:v>
                </c:pt>
                <c:pt idx="243">
                  <c:v>74.649999999999991</c:v>
                </c:pt>
                <c:pt idx="244">
                  <c:v>74.63</c:v>
                </c:pt>
                <c:pt idx="245">
                  <c:v>74.61999999999999</c:v>
                </c:pt>
                <c:pt idx="246">
                  <c:v>74.649999999999991</c:v>
                </c:pt>
                <c:pt idx="247">
                  <c:v>74.64</c:v>
                </c:pt>
                <c:pt idx="248">
                  <c:v>74.64</c:v>
                </c:pt>
                <c:pt idx="249">
                  <c:v>74.649999999999991</c:v>
                </c:pt>
                <c:pt idx="250">
                  <c:v>74.649999999999991</c:v>
                </c:pt>
                <c:pt idx="251">
                  <c:v>74.66</c:v>
                </c:pt>
                <c:pt idx="252">
                  <c:v>74.64</c:v>
                </c:pt>
                <c:pt idx="253">
                  <c:v>74.63</c:v>
                </c:pt>
                <c:pt idx="254">
                  <c:v>74.64</c:v>
                </c:pt>
                <c:pt idx="255">
                  <c:v>74.649999999999991</c:v>
                </c:pt>
                <c:pt idx="256">
                  <c:v>74.669999999999987</c:v>
                </c:pt>
                <c:pt idx="257">
                  <c:v>74.649999999999991</c:v>
                </c:pt>
                <c:pt idx="258">
                  <c:v>74.61999999999999</c:v>
                </c:pt>
                <c:pt idx="259">
                  <c:v>74.63</c:v>
                </c:pt>
                <c:pt idx="260">
                  <c:v>74.649999999999991</c:v>
                </c:pt>
                <c:pt idx="261">
                  <c:v>74.679999999999978</c:v>
                </c:pt>
                <c:pt idx="262">
                  <c:v>74.679999999999978</c:v>
                </c:pt>
                <c:pt idx="263">
                  <c:v>74.649999999999991</c:v>
                </c:pt>
                <c:pt idx="264">
                  <c:v>74.63</c:v>
                </c:pt>
                <c:pt idx="265">
                  <c:v>74.61999999999999</c:v>
                </c:pt>
                <c:pt idx="266">
                  <c:v>74.61999999999999</c:v>
                </c:pt>
                <c:pt idx="267">
                  <c:v>74.649999999999991</c:v>
                </c:pt>
                <c:pt idx="268">
                  <c:v>74.649999999999991</c:v>
                </c:pt>
                <c:pt idx="269">
                  <c:v>74.679999999999978</c:v>
                </c:pt>
                <c:pt idx="270">
                  <c:v>74.669999999999987</c:v>
                </c:pt>
                <c:pt idx="271">
                  <c:v>74.669999999999987</c:v>
                </c:pt>
                <c:pt idx="272">
                  <c:v>74.66</c:v>
                </c:pt>
                <c:pt idx="273">
                  <c:v>74.649999999999991</c:v>
                </c:pt>
                <c:pt idx="274">
                  <c:v>74.64</c:v>
                </c:pt>
                <c:pt idx="275">
                  <c:v>74.649999999999991</c:v>
                </c:pt>
                <c:pt idx="276">
                  <c:v>74.66</c:v>
                </c:pt>
                <c:pt idx="277">
                  <c:v>74.64</c:v>
                </c:pt>
                <c:pt idx="278">
                  <c:v>74.649999999999991</c:v>
                </c:pt>
                <c:pt idx="279">
                  <c:v>74.61999999999999</c:v>
                </c:pt>
                <c:pt idx="280">
                  <c:v>74.61999999999999</c:v>
                </c:pt>
                <c:pt idx="281">
                  <c:v>74.649999999999991</c:v>
                </c:pt>
                <c:pt idx="282">
                  <c:v>74.649999999999991</c:v>
                </c:pt>
                <c:pt idx="283">
                  <c:v>74.63</c:v>
                </c:pt>
                <c:pt idx="284">
                  <c:v>74.63</c:v>
                </c:pt>
                <c:pt idx="285">
                  <c:v>74.63</c:v>
                </c:pt>
                <c:pt idx="286">
                  <c:v>74.61</c:v>
                </c:pt>
                <c:pt idx="287">
                  <c:v>74.649999999999991</c:v>
                </c:pt>
                <c:pt idx="288">
                  <c:v>74.64</c:v>
                </c:pt>
                <c:pt idx="289">
                  <c:v>74.61</c:v>
                </c:pt>
                <c:pt idx="290">
                  <c:v>74.59</c:v>
                </c:pt>
                <c:pt idx="291">
                  <c:v>74.61</c:v>
                </c:pt>
                <c:pt idx="292">
                  <c:v>74.61</c:v>
                </c:pt>
                <c:pt idx="293">
                  <c:v>74.61999999999999</c:v>
                </c:pt>
                <c:pt idx="294">
                  <c:v>74.63</c:v>
                </c:pt>
                <c:pt idx="295">
                  <c:v>74.64</c:v>
                </c:pt>
                <c:pt idx="296">
                  <c:v>74.63</c:v>
                </c:pt>
                <c:pt idx="297">
                  <c:v>74.569999999999993</c:v>
                </c:pt>
                <c:pt idx="298">
                  <c:v>74.569999999999993</c:v>
                </c:pt>
                <c:pt idx="299">
                  <c:v>74.61</c:v>
                </c:pt>
                <c:pt idx="300">
                  <c:v>74.64</c:v>
                </c:pt>
                <c:pt idx="301">
                  <c:v>74.61999999999999</c:v>
                </c:pt>
                <c:pt idx="302">
                  <c:v>74.64</c:v>
                </c:pt>
                <c:pt idx="303">
                  <c:v>74.66</c:v>
                </c:pt>
                <c:pt idx="304">
                  <c:v>74.649999999999991</c:v>
                </c:pt>
                <c:pt idx="305">
                  <c:v>74.61999999999999</c:v>
                </c:pt>
                <c:pt idx="306">
                  <c:v>74.61</c:v>
                </c:pt>
                <c:pt idx="307">
                  <c:v>74.599999999999994</c:v>
                </c:pt>
                <c:pt idx="308">
                  <c:v>74.59</c:v>
                </c:pt>
                <c:pt idx="309">
                  <c:v>74.569999999999993</c:v>
                </c:pt>
                <c:pt idx="310">
                  <c:v>74.56</c:v>
                </c:pt>
                <c:pt idx="311">
                  <c:v>74.59</c:v>
                </c:pt>
                <c:pt idx="312">
                  <c:v>74.61</c:v>
                </c:pt>
                <c:pt idx="313">
                  <c:v>74.61</c:v>
                </c:pt>
                <c:pt idx="314">
                  <c:v>74.61</c:v>
                </c:pt>
                <c:pt idx="315">
                  <c:v>74.61</c:v>
                </c:pt>
                <c:pt idx="316">
                  <c:v>74.59</c:v>
                </c:pt>
                <c:pt idx="317">
                  <c:v>74.58</c:v>
                </c:pt>
                <c:pt idx="318">
                  <c:v>74.569999999999993</c:v>
                </c:pt>
                <c:pt idx="319">
                  <c:v>74.569999999999993</c:v>
                </c:pt>
                <c:pt idx="320">
                  <c:v>74.58</c:v>
                </c:pt>
                <c:pt idx="321">
                  <c:v>74.58</c:v>
                </c:pt>
                <c:pt idx="322">
                  <c:v>74.58</c:v>
                </c:pt>
                <c:pt idx="323">
                  <c:v>74.58</c:v>
                </c:pt>
                <c:pt idx="324">
                  <c:v>74.58</c:v>
                </c:pt>
                <c:pt idx="325">
                  <c:v>74.58</c:v>
                </c:pt>
                <c:pt idx="326">
                  <c:v>74.58</c:v>
                </c:pt>
                <c:pt idx="327">
                  <c:v>74.569999999999993</c:v>
                </c:pt>
                <c:pt idx="328">
                  <c:v>74.56</c:v>
                </c:pt>
                <c:pt idx="329">
                  <c:v>74.56</c:v>
                </c:pt>
                <c:pt idx="330">
                  <c:v>74.56</c:v>
                </c:pt>
                <c:pt idx="331">
                  <c:v>74.56</c:v>
                </c:pt>
                <c:pt idx="332">
                  <c:v>74.56</c:v>
                </c:pt>
                <c:pt idx="333">
                  <c:v>74.56</c:v>
                </c:pt>
                <c:pt idx="334">
                  <c:v>74.56</c:v>
                </c:pt>
                <c:pt idx="335">
                  <c:v>74.56</c:v>
                </c:pt>
                <c:pt idx="336">
                  <c:v>74.56</c:v>
                </c:pt>
                <c:pt idx="337">
                  <c:v>74.56</c:v>
                </c:pt>
                <c:pt idx="338">
                  <c:v>74.56</c:v>
                </c:pt>
                <c:pt idx="339">
                  <c:v>74.55</c:v>
                </c:pt>
                <c:pt idx="340">
                  <c:v>74.56</c:v>
                </c:pt>
                <c:pt idx="341">
                  <c:v>74.569999999999993</c:v>
                </c:pt>
                <c:pt idx="342">
                  <c:v>74.569999999999993</c:v>
                </c:pt>
                <c:pt idx="343">
                  <c:v>74.56</c:v>
                </c:pt>
                <c:pt idx="344">
                  <c:v>74.56</c:v>
                </c:pt>
                <c:pt idx="345">
                  <c:v>74.569999999999993</c:v>
                </c:pt>
                <c:pt idx="346">
                  <c:v>74.56</c:v>
                </c:pt>
                <c:pt idx="347">
                  <c:v>74.55</c:v>
                </c:pt>
                <c:pt idx="348">
                  <c:v>74.55</c:v>
                </c:pt>
                <c:pt idx="349">
                  <c:v>74.56</c:v>
                </c:pt>
                <c:pt idx="350">
                  <c:v>74.55</c:v>
                </c:pt>
                <c:pt idx="351">
                  <c:v>74.55</c:v>
                </c:pt>
                <c:pt idx="352">
                  <c:v>74.540000000000006</c:v>
                </c:pt>
                <c:pt idx="353">
                  <c:v>74.540000000000006</c:v>
                </c:pt>
                <c:pt idx="354">
                  <c:v>74.53</c:v>
                </c:pt>
                <c:pt idx="355">
                  <c:v>74.540000000000006</c:v>
                </c:pt>
                <c:pt idx="356">
                  <c:v>74.540000000000006</c:v>
                </c:pt>
                <c:pt idx="357">
                  <c:v>74.540000000000006</c:v>
                </c:pt>
                <c:pt idx="358">
                  <c:v>74.540000000000006</c:v>
                </c:pt>
                <c:pt idx="359">
                  <c:v>74.53</c:v>
                </c:pt>
                <c:pt idx="360">
                  <c:v>74.540000000000006</c:v>
                </c:pt>
                <c:pt idx="361">
                  <c:v>74.53</c:v>
                </c:pt>
                <c:pt idx="362">
                  <c:v>74.52</c:v>
                </c:pt>
                <c:pt idx="363">
                  <c:v>74.53</c:v>
                </c:pt>
                <c:pt idx="364">
                  <c:v>74.53</c:v>
                </c:pt>
              </c:numCache>
            </c:numRef>
          </c:val>
        </c:ser>
        <c:marker val="1"/>
        <c:axId val="61867520"/>
        <c:axId val="61869056"/>
      </c:lineChart>
      <c:dateAx>
        <c:axId val="61867520"/>
        <c:scaling>
          <c:orientation val="minMax"/>
          <c:max val="40908"/>
          <c:min val="40544"/>
        </c:scaling>
        <c:axPos val="b"/>
        <c:majorGridlines/>
        <c:numFmt formatCode="mm" sourceLinked="0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61869056"/>
        <c:crosses val="autoZero"/>
        <c:auto val="1"/>
        <c:lblOffset val="100"/>
        <c:baseTimeUnit val="days"/>
        <c:majorUnit val="1"/>
        <c:majorTimeUnit val="months"/>
        <c:minorUnit val="1"/>
        <c:minorTimeUnit val="months"/>
      </c:dateAx>
      <c:valAx>
        <c:axId val="61869056"/>
        <c:scaling>
          <c:orientation val="minMax"/>
          <c:min val="74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fi-FI"/>
                  <a:t>W NN + m</a:t>
                </a:r>
              </a:p>
            </c:rich>
          </c:tx>
          <c:layout>
            <c:manualLayout>
              <c:xMode val="edge"/>
              <c:yMode val="edge"/>
              <c:x val="1.1375425897849749E-2"/>
              <c:y val="0.45084745762711864"/>
            </c:manualLayout>
          </c:layout>
          <c:spPr>
            <a:noFill/>
            <a:ln w="25400">
              <a:noFill/>
            </a:ln>
          </c:spPr>
        </c:title>
        <c:numFmt formatCode="#,##0.00" sourceLinked="0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61867520"/>
        <c:crosses val="autoZero"/>
        <c:crossBetween val="between"/>
        <c:minorUnit val="5.0000000000000031E-2"/>
      </c:valAx>
      <c:spPr>
        <a:noFill/>
        <a:ln w="12700">
          <a:solidFill>
            <a:srgbClr val="808080"/>
          </a:solidFill>
          <a:prstDash val="solid"/>
        </a:ln>
      </c:spPr>
    </c:plotArea>
    <c:legend>
      <c:legendPos val="r"/>
      <c:legendEntry>
        <c:idx val="0"/>
        <c:delete val="1"/>
      </c:legendEntry>
      <c:legendEntry>
        <c:idx val="2"/>
        <c:delete val="1"/>
      </c:legendEntry>
      <c:layout>
        <c:manualLayout>
          <c:xMode val="edge"/>
          <c:yMode val="edge"/>
          <c:x val="8.9970384136765502E-2"/>
          <c:y val="0.12655367231638417"/>
          <c:w val="0.21149073757084769"/>
          <c:h val="0.13499550691756748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7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ru-RU"/>
        </a:p>
      </c:txPr>
    </c:legend>
    <c:plotVisOnly val="1"/>
    <c:dispBlanksAs val="gap"/>
  </c:chart>
  <c:spPr>
    <a:noFill/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0.9156</cdr:x>
      <cdr:y>0.89439</cdr:y>
    </cdr:from>
    <cdr:to>
      <cdr:x>0.95856</cdr:x>
      <cdr:y>0.93872</cdr:y>
    </cdr:to>
    <cdr:sp macro="" textlink="">
      <cdr:nvSpPr>
        <cdr:cNvPr id="3" name="Tekstikehys 2"/>
        <cdr:cNvSpPr txBox="1"/>
      </cdr:nvSpPr>
      <cdr:spPr>
        <a:xfrm xmlns:a="http://schemas.openxmlformats.org/drawingml/2006/main">
          <a:off x="8433290" y="5026270"/>
          <a:ext cx="395654" cy="24911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fi-FI"/>
        </a:p>
      </cdr:txBody>
    </cdr:sp>
  </cdr:relSizeAnchor>
  <cdr:relSizeAnchor xmlns:cdr="http://schemas.openxmlformats.org/drawingml/2006/chartDrawing">
    <cdr:from>
      <cdr:x>0.9156</cdr:x>
      <cdr:y>0.69622</cdr:y>
    </cdr:from>
    <cdr:to>
      <cdr:x>0.95856</cdr:x>
      <cdr:y>0.74055</cdr:y>
    </cdr:to>
    <cdr:sp macro="" textlink="">
      <cdr:nvSpPr>
        <cdr:cNvPr id="5" name="Tekstikehys 2"/>
        <cdr:cNvSpPr txBox="1"/>
      </cdr:nvSpPr>
      <cdr:spPr>
        <a:xfrm xmlns:a="http://schemas.openxmlformats.org/drawingml/2006/main">
          <a:off x="8433259" y="3912556"/>
          <a:ext cx="395691" cy="2491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fi-FI" sz="1000">
              <a:latin typeface="Arial" pitchFamily="34" charset="0"/>
              <a:cs typeface="Arial" pitchFamily="34" charset="0"/>
            </a:rPr>
            <a:t>374</a:t>
          </a:r>
        </a:p>
      </cdr:txBody>
    </cdr:sp>
  </cdr:relSizeAnchor>
  <cdr:relSizeAnchor xmlns:cdr="http://schemas.openxmlformats.org/drawingml/2006/chartDrawing">
    <cdr:from>
      <cdr:x>0.9156</cdr:x>
      <cdr:y>0.79661</cdr:y>
    </cdr:from>
    <cdr:to>
      <cdr:x>0.95856</cdr:x>
      <cdr:y>0.84094</cdr:y>
    </cdr:to>
    <cdr:sp macro="" textlink="">
      <cdr:nvSpPr>
        <cdr:cNvPr id="6" name="Tekstikehys 2"/>
        <cdr:cNvSpPr txBox="1"/>
      </cdr:nvSpPr>
      <cdr:spPr>
        <a:xfrm xmlns:a="http://schemas.openxmlformats.org/drawingml/2006/main">
          <a:off x="8433288" y="4476750"/>
          <a:ext cx="395691" cy="2491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fi-FI" sz="1000">
              <a:latin typeface="Arial" pitchFamily="34" charset="0"/>
              <a:cs typeface="Arial" pitchFamily="34" charset="0"/>
            </a:rPr>
            <a:t>258</a:t>
          </a:r>
        </a:p>
      </cdr:txBody>
    </cdr:sp>
  </cdr:relSizeAnchor>
  <cdr:relSizeAnchor xmlns:cdr="http://schemas.openxmlformats.org/drawingml/2006/chartDrawing">
    <cdr:from>
      <cdr:x>0.9156</cdr:x>
      <cdr:y>0.59713</cdr:y>
    </cdr:from>
    <cdr:to>
      <cdr:x>0.95856</cdr:x>
      <cdr:y>0.64146</cdr:y>
    </cdr:to>
    <cdr:sp macro="" textlink="">
      <cdr:nvSpPr>
        <cdr:cNvPr id="7" name="Tekstikehys 2"/>
        <cdr:cNvSpPr txBox="1"/>
      </cdr:nvSpPr>
      <cdr:spPr>
        <a:xfrm xmlns:a="http://schemas.openxmlformats.org/drawingml/2006/main">
          <a:off x="8433289" y="3355731"/>
          <a:ext cx="395691" cy="2491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fi-FI" sz="1000">
              <a:latin typeface="Arial" pitchFamily="34" charset="0"/>
              <a:cs typeface="Arial" pitchFamily="34" charset="0"/>
            </a:rPr>
            <a:t>506</a:t>
          </a:r>
        </a:p>
      </cdr:txBody>
    </cdr:sp>
  </cdr:relSizeAnchor>
  <cdr:relSizeAnchor xmlns:cdr="http://schemas.openxmlformats.org/drawingml/2006/chartDrawing">
    <cdr:from>
      <cdr:x>0.9156</cdr:x>
      <cdr:y>0.49674</cdr:y>
    </cdr:from>
    <cdr:to>
      <cdr:x>0.95856</cdr:x>
      <cdr:y>0.54107</cdr:y>
    </cdr:to>
    <cdr:sp macro="" textlink="">
      <cdr:nvSpPr>
        <cdr:cNvPr id="8" name="Tekstikehys 2"/>
        <cdr:cNvSpPr txBox="1"/>
      </cdr:nvSpPr>
      <cdr:spPr>
        <a:xfrm xmlns:a="http://schemas.openxmlformats.org/drawingml/2006/main">
          <a:off x="8433288" y="2791558"/>
          <a:ext cx="395691" cy="2491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fi-FI" sz="1000">
              <a:latin typeface="Arial" pitchFamily="34" charset="0"/>
              <a:cs typeface="Arial" pitchFamily="34" charset="0"/>
            </a:rPr>
            <a:t>650</a:t>
          </a:r>
        </a:p>
      </cdr:txBody>
    </cdr:sp>
  </cdr:relSizeAnchor>
  <cdr:relSizeAnchor xmlns:cdr="http://schemas.openxmlformats.org/drawingml/2006/chartDrawing">
    <cdr:from>
      <cdr:x>0.9156</cdr:x>
      <cdr:y>0.39765</cdr:y>
    </cdr:from>
    <cdr:to>
      <cdr:x>0.95856</cdr:x>
      <cdr:y>0.44198</cdr:y>
    </cdr:to>
    <cdr:sp macro="" textlink="">
      <cdr:nvSpPr>
        <cdr:cNvPr id="9" name="Tekstikehys 2"/>
        <cdr:cNvSpPr txBox="1"/>
      </cdr:nvSpPr>
      <cdr:spPr>
        <a:xfrm xmlns:a="http://schemas.openxmlformats.org/drawingml/2006/main">
          <a:off x="8433288" y="2234712"/>
          <a:ext cx="395691" cy="2491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fi-FI" sz="1000">
              <a:latin typeface="Arial" pitchFamily="34" charset="0"/>
              <a:cs typeface="Arial" pitchFamily="34" charset="0"/>
            </a:rPr>
            <a:t>802</a:t>
          </a:r>
        </a:p>
      </cdr:txBody>
    </cdr:sp>
  </cdr:relSizeAnchor>
  <cdr:relSizeAnchor xmlns:cdr="http://schemas.openxmlformats.org/drawingml/2006/chartDrawing">
    <cdr:from>
      <cdr:x>0.91639</cdr:x>
      <cdr:y>0.29726</cdr:y>
    </cdr:from>
    <cdr:to>
      <cdr:x>0.95935</cdr:x>
      <cdr:y>0.34159</cdr:y>
    </cdr:to>
    <cdr:sp macro="" textlink="">
      <cdr:nvSpPr>
        <cdr:cNvPr id="10" name="Tekstikehys 2"/>
        <cdr:cNvSpPr txBox="1"/>
      </cdr:nvSpPr>
      <cdr:spPr>
        <a:xfrm xmlns:a="http://schemas.openxmlformats.org/drawingml/2006/main">
          <a:off x="8440616" y="1670539"/>
          <a:ext cx="395691" cy="2491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fi-FI" sz="1000">
              <a:latin typeface="Arial" pitchFamily="34" charset="0"/>
              <a:cs typeface="Arial" pitchFamily="34" charset="0"/>
            </a:rPr>
            <a:t>966</a:t>
          </a:r>
        </a:p>
      </cdr:txBody>
    </cdr:sp>
  </cdr:relSizeAnchor>
  <cdr:relSizeAnchor xmlns:cdr="http://schemas.openxmlformats.org/drawingml/2006/chartDrawing">
    <cdr:from>
      <cdr:x>0.91018</cdr:x>
      <cdr:y>0.20078</cdr:y>
    </cdr:from>
    <cdr:to>
      <cdr:x>0.96273</cdr:x>
      <cdr:y>0.24511</cdr:y>
    </cdr:to>
    <cdr:sp macro="" textlink="">
      <cdr:nvSpPr>
        <cdr:cNvPr id="11" name="Tekstikehys 2"/>
        <cdr:cNvSpPr txBox="1"/>
      </cdr:nvSpPr>
      <cdr:spPr>
        <a:xfrm xmlns:a="http://schemas.openxmlformats.org/drawingml/2006/main">
          <a:off x="8374673" y="1128333"/>
          <a:ext cx="483577" cy="2491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fi-FI" sz="1000">
              <a:latin typeface="Arial" pitchFamily="34" charset="0"/>
              <a:cs typeface="Arial" pitchFamily="34" charset="0"/>
            </a:rPr>
            <a:t>1139</a:t>
          </a:r>
        </a:p>
      </cdr:txBody>
    </cdr:sp>
  </cdr:relSizeAnchor>
  <cdr:relSizeAnchor xmlns:cdr="http://schemas.openxmlformats.org/drawingml/2006/chartDrawing">
    <cdr:from>
      <cdr:x>0.91177</cdr:x>
      <cdr:y>0.10169</cdr:y>
    </cdr:from>
    <cdr:to>
      <cdr:x>0.96592</cdr:x>
      <cdr:y>0.15645</cdr:y>
    </cdr:to>
    <cdr:sp macro="" textlink="">
      <cdr:nvSpPr>
        <cdr:cNvPr id="12" name="Tekstikehys 2"/>
        <cdr:cNvSpPr txBox="1"/>
      </cdr:nvSpPr>
      <cdr:spPr>
        <a:xfrm xmlns:a="http://schemas.openxmlformats.org/drawingml/2006/main">
          <a:off x="8389327" y="571471"/>
          <a:ext cx="498231" cy="3077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fi-FI"/>
        </a:p>
      </cdr:txBody>
    </cdr:sp>
  </cdr:relSizeAnchor>
  <cdr:relSizeAnchor xmlns:cdr="http://schemas.openxmlformats.org/drawingml/2006/chartDrawing">
    <cdr:from>
      <cdr:x>0.96293</cdr:x>
      <cdr:y>0.45567</cdr:y>
    </cdr:from>
    <cdr:to>
      <cdr:x>0.99077</cdr:x>
      <cdr:y>0.5678</cdr:y>
    </cdr:to>
    <cdr:sp macro="" textlink="">
      <cdr:nvSpPr>
        <cdr:cNvPr id="13" name="Tekstikehys 12"/>
        <cdr:cNvSpPr txBox="1"/>
      </cdr:nvSpPr>
      <cdr:spPr>
        <a:xfrm xmlns:a="http://schemas.openxmlformats.org/drawingml/2006/main" rot="16200000">
          <a:off x="8682404" y="2747597"/>
          <a:ext cx="630115" cy="2564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fi-FI" sz="1000" b="1">
              <a:latin typeface="Arial" pitchFamily="34" charset="0"/>
              <a:cs typeface="Arial" pitchFamily="34" charset="0"/>
            </a:rPr>
            <a:t>Q</a:t>
          </a:r>
          <a:r>
            <a:rPr lang="fi-FI" sz="1000" b="1" baseline="0">
              <a:latin typeface="Arial" pitchFamily="34" charset="0"/>
              <a:cs typeface="Arial" pitchFamily="34" charset="0"/>
            </a:rPr>
            <a:t> m³/s</a:t>
          </a:r>
          <a:endParaRPr lang="fi-FI" sz="1000" b="1"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0.39354</cdr:x>
      <cdr:y>0.26908</cdr:y>
    </cdr:from>
    <cdr:to>
      <cdr:x>0.4461</cdr:x>
      <cdr:y>0.33427</cdr:y>
    </cdr:to>
    <cdr:sp macro="" textlink="">
      <cdr:nvSpPr>
        <cdr:cNvPr id="15" name="Suora nuoliyhdysviiva 14"/>
        <cdr:cNvSpPr/>
      </cdr:nvSpPr>
      <cdr:spPr>
        <a:xfrm xmlns:a="http://schemas.openxmlformats.org/drawingml/2006/main">
          <a:off x="4828027" y="1512162"/>
          <a:ext cx="644817" cy="366352"/>
        </a:xfrm>
        <a:prstGeom xmlns:a="http://schemas.openxmlformats.org/drawingml/2006/main" prst="straightConnector1">
          <a:avLst/>
        </a:prstGeom>
        <a:ln xmlns:a="http://schemas.openxmlformats.org/drawingml/2006/main" w="25400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fi-FI"/>
        </a:p>
      </cdr:txBody>
    </cdr:sp>
  </cdr:relSizeAnchor>
  <cdr:relSizeAnchor xmlns:cdr="http://schemas.openxmlformats.org/drawingml/2006/chartDrawing">
    <cdr:from>
      <cdr:x>0.50247</cdr:x>
      <cdr:y>0.41721</cdr:y>
    </cdr:from>
    <cdr:to>
      <cdr:x>0.58688</cdr:x>
      <cdr:y>0.52282</cdr:y>
    </cdr:to>
    <cdr:sp macro="" textlink="">
      <cdr:nvSpPr>
        <cdr:cNvPr id="17" name="Suora nuoliyhdysviiva 16"/>
        <cdr:cNvSpPr/>
      </cdr:nvSpPr>
      <cdr:spPr>
        <a:xfrm xmlns:a="http://schemas.openxmlformats.org/drawingml/2006/main">
          <a:off x="4623288" y="2344615"/>
          <a:ext cx="776653" cy="593481"/>
        </a:xfrm>
        <a:prstGeom xmlns:a="http://schemas.openxmlformats.org/drawingml/2006/main" prst="straightConnector1">
          <a:avLst/>
        </a:prstGeom>
        <a:ln xmlns:a="http://schemas.openxmlformats.org/drawingml/2006/main" w="25400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fi-FI"/>
        </a:p>
      </cdr:txBody>
    </cdr:sp>
  </cdr:relSizeAnchor>
  <cdr:relSizeAnchor xmlns:cdr="http://schemas.openxmlformats.org/drawingml/2006/chartDrawing">
    <cdr:from>
      <cdr:x>0.77702</cdr:x>
      <cdr:y>0.43566</cdr:y>
    </cdr:from>
    <cdr:to>
      <cdr:x>0.78198</cdr:x>
      <cdr:y>0.64795</cdr:y>
    </cdr:to>
    <cdr:sp macro="" textlink="">
      <cdr:nvSpPr>
        <cdr:cNvPr id="19" name="Suora nuoliyhdysviiva 18"/>
        <cdr:cNvSpPr/>
      </cdr:nvSpPr>
      <cdr:spPr>
        <a:xfrm xmlns:a="http://schemas.openxmlformats.org/drawingml/2006/main" rot="16200000" flipH="1">
          <a:off x="6575779" y="3021927"/>
          <a:ext cx="1193034" cy="45728"/>
        </a:xfrm>
        <a:prstGeom xmlns:a="http://schemas.openxmlformats.org/drawingml/2006/main" prst="straightConnector1">
          <a:avLst/>
        </a:prstGeom>
        <a:ln xmlns:a="http://schemas.openxmlformats.org/drawingml/2006/main" w="19050">
          <a:headEnd type="arrow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fi-FI"/>
        </a:p>
      </cdr:txBody>
    </cdr:sp>
  </cdr:relSizeAnchor>
  <cdr:relSizeAnchor xmlns:cdr="http://schemas.openxmlformats.org/drawingml/2006/chartDrawing">
    <cdr:from>
      <cdr:x>0.67527</cdr:x>
      <cdr:y>0.7927</cdr:y>
    </cdr:from>
    <cdr:to>
      <cdr:x>0.75251</cdr:x>
      <cdr:y>0.88136</cdr:y>
    </cdr:to>
    <cdr:sp macro="" textlink="">
      <cdr:nvSpPr>
        <cdr:cNvPr id="21" name="Suora nuoliyhdysviiva 20"/>
        <cdr:cNvSpPr/>
      </cdr:nvSpPr>
      <cdr:spPr>
        <a:xfrm xmlns:a="http://schemas.openxmlformats.org/drawingml/2006/main" flipH="1" flipV="1">
          <a:off x="6213230" y="4454768"/>
          <a:ext cx="710711" cy="498232"/>
        </a:xfrm>
        <a:prstGeom xmlns:a="http://schemas.openxmlformats.org/drawingml/2006/main" prst="straightConnector1">
          <a:avLst/>
        </a:prstGeom>
        <a:ln xmlns:a="http://schemas.openxmlformats.org/drawingml/2006/main" w="19050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fi-FI"/>
        </a:p>
      </cdr:txBody>
    </cdr:sp>
  </cdr:relSizeAnchor>
  <cdr:relSizeAnchor xmlns:cdr="http://schemas.openxmlformats.org/drawingml/2006/chartDrawing">
    <cdr:from>
      <cdr:x>0.32569</cdr:x>
      <cdr:y>0.18383</cdr:y>
    </cdr:from>
    <cdr:to>
      <cdr:x>0.47963</cdr:x>
      <cdr:y>0.26597</cdr:y>
    </cdr:to>
    <cdr:sp macro="" textlink="">
      <cdr:nvSpPr>
        <cdr:cNvPr id="22" name="Suorakulmio 21"/>
        <cdr:cNvSpPr/>
      </cdr:nvSpPr>
      <cdr:spPr>
        <a:xfrm xmlns:a="http://schemas.openxmlformats.org/drawingml/2006/main">
          <a:off x="2996722" y="1033079"/>
          <a:ext cx="1416403" cy="461606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r>
            <a:rPr lang="fi-FI" dirty="0"/>
            <a:t>Ylin </a:t>
          </a:r>
          <a:r>
            <a:rPr lang="fi-FI" dirty="0" smtClean="0"/>
            <a:t>vedenkorkeus</a:t>
          </a:r>
          <a:endParaRPr lang="ru-RU" dirty="0" smtClean="0"/>
        </a:p>
        <a:p xmlns:a="http://schemas.openxmlformats.org/drawingml/2006/main">
          <a:r>
            <a:rPr lang="ru-RU" dirty="0" smtClean="0"/>
            <a:t>Максимум уровня</a:t>
          </a:r>
          <a:endParaRPr lang="fi-FI" dirty="0"/>
        </a:p>
      </cdr:txBody>
    </cdr:sp>
  </cdr:relSizeAnchor>
  <cdr:relSizeAnchor xmlns:cdr="http://schemas.openxmlformats.org/drawingml/2006/chartDrawing">
    <cdr:from>
      <cdr:x>0.45389</cdr:x>
      <cdr:y>0.3442</cdr:y>
    </cdr:from>
    <cdr:to>
      <cdr:x>0.69876</cdr:x>
      <cdr:y>0.41591</cdr:y>
    </cdr:to>
    <cdr:sp macro="" textlink="">
      <cdr:nvSpPr>
        <cdr:cNvPr id="23" name="Suorakulmio 22"/>
        <cdr:cNvSpPr/>
      </cdr:nvSpPr>
      <cdr:spPr>
        <a:xfrm xmlns:a="http://schemas.openxmlformats.org/drawingml/2006/main">
          <a:off x="4176310" y="1934318"/>
          <a:ext cx="2253040" cy="402992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r>
            <a:rPr lang="fi-FI" dirty="0"/>
            <a:t>Keskiveden </a:t>
          </a:r>
          <a:r>
            <a:rPr lang="fi-FI" dirty="0" smtClean="0"/>
            <a:t>korkeus</a:t>
          </a:r>
          <a:endParaRPr lang="ru-RU" dirty="0" smtClean="0"/>
        </a:p>
        <a:p xmlns:a="http://schemas.openxmlformats.org/drawingml/2006/main">
          <a:r>
            <a:rPr lang="ru-RU" dirty="0" smtClean="0"/>
            <a:t>Средний многолетний уровень</a:t>
          </a:r>
          <a:endParaRPr lang="fi-FI" dirty="0"/>
        </a:p>
      </cdr:txBody>
    </cdr:sp>
  </cdr:relSizeAnchor>
  <cdr:relSizeAnchor xmlns:cdr="http://schemas.openxmlformats.org/drawingml/2006/chartDrawing">
    <cdr:from>
      <cdr:x>0.73788</cdr:x>
      <cdr:y>0.84568</cdr:y>
    </cdr:from>
    <cdr:to>
      <cdr:x>0.8944</cdr:x>
      <cdr:y>0.91739</cdr:y>
    </cdr:to>
    <cdr:sp macro="" textlink="">
      <cdr:nvSpPr>
        <cdr:cNvPr id="24" name="Suorakulmio 23"/>
        <cdr:cNvSpPr/>
      </cdr:nvSpPr>
      <cdr:spPr>
        <a:xfrm xmlns:a="http://schemas.openxmlformats.org/drawingml/2006/main">
          <a:off x="6789390" y="4752528"/>
          <a:ext cx="1440160" cy="402993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r>
            <a:rPr lang="fi-FI" dirty="0"/>
            <a:t>Alin </a:t>
          </a:r>
          <a:r>
            <a:rPr lang="fi-FI" dirty="0" smtClean="0"/>
            <a:t>vedenkorkeus</a:t>
          </a:r>
          <a:endParaRPr lang="ru-RU" dirty="0" smtClean="0"/>
        </a:p>
        <a:p xmlns:a="http://schemas.openxmlformats.org/drawingml/2006/main">
          <a:r>
            <a:rPr lang="ru-RU" dirty="0" smtClean="0"/>
            <a:t>Минимум уровня</a:t>
          </a:r>
          <a:endParaRPr lang="fi-FI" dirty="0"/>
        </a:p>
      </cdr:txBody>
    </cdr:sp>
  </cdr:relSizeAnchor>
  <cdr:relSizeAnchor xmlns:cdr="http://schemas.openxmlformats.org/drawingml/2006/chartDrawing">
    <cdr:from>
      <cdr:x>0.79267</cdr:x>
      <cdr:y>0.52535</cdr:y>
    </cdr:from>
    <cdr:to>
      <cdr:x>0.83567</cdr:x>
      <cdr:y>0.56967</cdr:y>
    </cdr:to>
    <cdr:sp macro="" textlink="">
      <cdr:nvSpPr>
        <cdr:cNvPr id="25" name="Suorakulmio 24"/>
        <cdr:cNvSpPr/>
      </cdr:nvSpPr>
      <cdr:spPr>
        <a:xfrm xmlns:a="http://schemas.openxmlformats.org/drawingml/2006/main">
          <a:off x="7293446" y="2952328"/>
          <a:ext cx="395649" cy="249067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r>
            <a:rPr lang="fi-FI"/>
            <a:t>1m 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F56097-022C-4B66-ADF4-8D3ECF1A5A7A}" type="datetimeFigureOut">
              <a:rPr lang="ru-RU" smtClean="0"/>
              <a:pPr/>
              <a:t>09.10.2018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1AE2DD-AF49-4870-90F1-726A6A528C2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373245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D894EB-F8E4-4F5E-B41B-8D1BFDD9C50B}" type="datetimeFigureOut">
              <a:rPr lang="ru-RU" smtClean="0"/>
              <a:pPr/>
              <a:t>09.10.2018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94CC1B-AA79-45F2-A9AB-B24B10AB8F2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710446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4CC1B-AA79-45F2-A9AB-B24B10AB8F24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931175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Границей зоны затопления и подтопления считается высотная отметка, соответствующая уровню воды во время наводнения с 1%-й обеспеченностью (1 %, HW 1/100, HQ 1/100) (1200 м3/с).</a:t>
            </a:r>
            <a:endParaRPr lang="ru-RU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Территории зон затопления непригодные для застройки должны учитываться при разработке схем территориального планирования, землепользования, генеральных планов развития территорий.  </a:t>
            </a:r>
            <a:endParaRPr lang="ru-RU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Границы зон затопления должны учитываться при выдаче разрешений на строительство.</a:t>
            </a:r>
            <a:endParaRPr lang="ru-RU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Управление рисками наводнений, проведение профилактических / подготовительных мероприятий основано на репрезентативной гидрологической информации (наблюдения) и прогнозах.</a:t>
            </a:r>
            <a:endParaRPr lang="ru-RU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Практика определения объёмов попусков воды будет развиваться в рамках существующих «Правил регулирования озера Сайма и реки Вуокса». Попуски воды будут осуществляться так, чтобы суммарный ущерб в водной системе был бы минимальным для каждой из Сторон.  </a:t>
            </a:r>
            <a:endParaRPr lang="ru-RU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Будут продолжены исследования влияния изменений климата на озеро Сайма и реку Вуокса. На основе новейших данных будут регулярно корректироваться результаты расчётов и оценок системы управления рисками наводнений и маловодий. </a:t>
            </a:r>
            <a:endParaRPr lang="ru-RU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4CC1B-AA79-45F2-A9AB-B24B10AB8F24}" type="slidenum">
              <a:rPr lang="ru-RU" smtClean="0"/>
              <a:pPr/>
              <a:t>12</a:t>
            </a:fld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Итогом реализации Комплекса мероприятий является:</a:t>
            </a:r>
            <a:endParaRPr lang="ru-RU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получение достоверных и полных гидрологических данных для увеличения точности гидрологических прогнозов;</a:t>
            </a:r>
            <a:endParaRPr lang="ru-RU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установление границ зон затопления и маловодья;</a:t>
            </a:r>
            <a:endParaRPr lang="ru-RU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составление карт границ зон затопления и маловодья;</a:t>
            </a:r>
            <a:endParaRPr lang="ru-RU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создание общей (согласованной) методики оценки рисков и ущерба от наводнений и маловодья;</a:t>
            </a:r>
            <a:endParaRPr lang="ru-RU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совершенствование системы распространения информации;</a:t>
            </a:r>
            <a:endParaRPr lang="ru-RU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изучение возможности и предпосылок более эффективного планирования попусков в рамках «Правил регулирования озера Сайма и реки Вуокса». </a:t>
            </a:r>
            <a:endParaRPr lang="ru-RU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4CC1B-AA79-45F2-A9AB-B24B10AB8F24}" type="slidenum">
              <a:rPr lang="ru-RU" smtClean="0"/>
              <a:pPr/>
              <a:t>17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90151" y="4400549"/>
            <a:ext cx="6766261" cy="4284663"/>
          </a:xfrm>
        </p:spPr>
        <p:txBody>
          <a:bodyPr/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Водосборный бассейн р.  Вуокса площадью 68,5 тыс. км2 расположен на территории двух стран – России и Финляндии, и представляет собой сложную озерно-речную систему. 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Общая протяженность р. Вуокса от истока до устья составляет 156 км, из них в пределах Финляндии – 13 км, России – 143 км. 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Река  Вуокса  вытекает  из  юго-восточной  оконечности  оз.  Сайма,  протекает  в  юго-восточном  направлении  по  Карельскому  перешейку  и  впадает  в  Ладожское  озеро.  В многоводные годы часть стока р. Вуокса поступает в северную часть озерно-речной системы, переливаясь через порог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Тиуринкоски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(южнее п. Васильево).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До  начала  XIX  века  р.  Вуокса  текла  в  двух  направлениях:  по  северному  рукаву  –  в Ладожское  озеро  у  г.  Приозерска  и  по  рукаву,  начинавшемуся  в  10  км  выше  порога 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Паккола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(шлюз Гремучий) и впадавшему в Финский залив у г. Выборга.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Сток из озера Суходольского по короткой  протоке  осуществлялся  в  р.  Вуокса.  Ввиду  того,  что  низкие  берега  озера Суходольского  во  время  паводков  затапливались  на  значительные  пространства,  в  1818  г. местным населением д.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Тайпале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снижения уровня воды в озере был прорыт канал между оз. Суходольским и оз. Ладожским, по которому образовался новый поток, названный р.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Тайпале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(р. Бурная). Уровень воды в оз. Суходольском понизился и сток из него по протоке Кивиниеми в р.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Вуоксу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прекратился, водоразделом стал порог Кивиниеми у п. Лосево.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Река Вуокса берет начало в озере Сайма. До  начала  XIX  века  р.  Вуокса  текла  в  двух  направлениях:  по  северному  рукаву  –  в Ладожское  озеро  у  г.  Приозерска  и  по  рукаву,  начинавшемуся  в  10  км  выше  порога 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Паккола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(шлюз Гремучий) и впадавшему в Финский залив у г. Выборга.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Сток из озера Суходольского по короткой  протоке  осуществлялся  в  р.  Вуокса.  Ввиду  того,  что  низкие  берега  озера Суходольского  во  время  паводков  затапливались  на  значительные  пространства,  в  1818  г. местным населением д.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Тайпале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для снижения уровня воды в озере был прорыт канал между оз. Суходольским и оз. Ладожским, по которому образовался новый поток, названный р.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Тайпале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(р. Бурная). Уровень воды в оз. Суходольском понизился и сток из него по протоке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Кивиниеми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р.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Вуоксу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прекратился, водоразделом стал порог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Кивиниеми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у п. Лосево.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настоящее время река  Вуокса  вытекает  из  юго-восточной  оконечности  оз.  Сайма,  протекает  в  юго-восточном  направлении  по  Карельскому  перешейку  и  впадает  в  Ладожское  озеро.  В многоводные годы часть стока р. Вуокса поступает в северную часть озерно-речной системы, переливаясь через порог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Тиуринкоски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(южнее п. Васильево).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Общая протяженность р. Вуокса от истока до устья составляет 156 км, из них в пределах Финляндии – 13 км, России – 143 км. </a:t>
            </a:r>
          </a:p>
          <a:p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4CC1B-AA79-45F2-A9AB-B24B10AB8F24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0308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Отличительной чертой водного режима р. Вуокса является высокая степень ее естественной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зарегулированности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озером Сайма, а расположение на ней 4-х гидростанций еще более увеличивает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зарегулированность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стока.</a:t>
            </a:r>
            <a:r>
              <a:rPr lang="ru-RU" dirty="0" smtClean="0"/>
              <a:t> 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Среднемноголетний  сток  р.  Вуокса  в  устье  составляет  653  м3/с,  в  том  числе,  доля  стока  в северный рукав – 2,5 %. Максимальные расходы воды р. Вуокса могут наблюдаться во все сезоны года.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4CC1B-AA79-45F2-A9AB-B24B10AB8F24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рамках реализации положений Соглашения между Союзом Советских Социалистических Республик и Финляндской Республикой о пограничных водных системах 1964 года в целях предотвращения ущербов, причиняемых паводками и маловодными периодами озера Сайма и реки Вуокса, были разработаны и утверждены соответствующим Соглашением от 1989 года «Правила регулирования озера Сайма и реки Вуокса» (далее – Правила), которые вступили в силу с 1991 год и, контроль над выполнением был возложен на Совместную Российско-Финляндскую комиссию по использованию пограничных водных систем.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Согласно Правилам, попуски из озера Сайма должны осуществляться таким образом, чтобы уровень воды в озере Сайма и расход воды в реке Вуокса, по мере возможности, поддерживались нормальными.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Водная обстановка озера Сайма и реки Вуокса считается нормальной, если уровень озера Сайма находится в зоне пучка кривых колебаний отметок уровней, которые можно считать нормальными, и он не грозит, согласно водному прогнозу, повыситься или снизиться за его пределы. Эта зона принимается, как диапазон колебаний уровней ± 50 см по обе стороны кривой, что соответствует расходам в диапазоне 800 – 400 куб. м/сек.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Установлены отметки верхнего и нижнего уровня озера Сайма, которые следует не нарушать и стремиться к тому, чтобы нанесенные ущербы на реке Вуокса были минимальными.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4CC1B-AA79-45F2-A9AB-B24B10AB8F24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Верхний уровень озера Сайма НН+76.60 м, нижний уровень в период судоходства НН+75.10 м и НН+75.00 м в иное время. При низких уровнях расход надо стараться придерживать не менее 300 куб. м/сек, если это не приведет к понижению уровня воды ниже естественного на данный период. Для предотвращения дальнейшего падения уровня озера расход должен соответствовать естественному на данный момент времени.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Если выявляется, что следует ожидать паводок выше нормального или низкий уровень воды, то, при первой возможности, можно приступать к такому изменению попусков, при котором ожидаемый ущерб можно заранее эффективно предотвратить.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Последние месяцы 2017 года отличались повышенными осадками. По этой причине финляндская сторона в соответствии с «Правилами регулирования» приняла решение увеличить попуски воды до 800 м3/с, начиная с 27.11.2017.  Верхняя граница нормальной зоны «Правил регулирования озера Сайма и реки Вуокса» была впервые превышена 24.12.2017.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15.01.2018 попуски воды были увеличены (850 м3/с), а затем и 05.02.2018 (900 м3/с). Увеличение объёмов расходов воды выше естественного уровня было обосновано предупреждением ущербов во время паводка. В результате увеличения объёмов попусков воды уровень воды во время паводка на Сайме был на 25 см ниже, чем он был бы в условиях естественного режима попусков.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 оценке российских экспертов повышенные попуски, в связи со сложной гидрологической обстановкой, привели к потере выработки электроэнергии на каскаде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Вуоксинских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ГЭС.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После обильных осадков осенью и зимой, весна и лето 2018 года были исключительно засушливыми. После периода паводков попуски были уменьшены поэтапно – 04.06.2018 (850 м3/с) и 11.06.2018 (800 м3/с). Режим увеличенных попусков воды был завершён 24.06.2018.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4CC1B-AA79-45F2-A9AB-B24B10AB8F24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Изучение в 2011-2013 годах современной ситуации и рисков возникновения наводнений на реке Вуокса в соответствии с Планом, принятым на 49-й сессии Совместной Российско-Финляндской комиссии по использованию пограничных водных систем (далее – Комиссия), дало возможность уточнить кривую зависимости между расходом и уровнем в п. Лосево, определить повторяемость крупных наводнений в верхнем створе реки Вуокса, и сделать предположение о том, что неблагоприятные ситуации будут происходить все чаще, а их период будет все более длительным.:</a:t>
            </a:r>
            <a:endParaRPr lang="ru-RU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Повторяемость</a:t>
            </a:r>
            <a:r>
              <a:rPr lang="fi-FI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Тайнионкоски</a:t>
            </a:r>
          </a:p>
          <a:p>
            <a:r>
              <a:rPr lang="fi-FI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5 % (1/20)		1000 m</a:t>
            </a:r>
            <a:r>
              <a:rPr lang="fi-FI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</a:t>
            </a:r>
            <a:r>
              <a:rPr lang="fi-FI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/s		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fi-FI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1 % (1/100)		1200 m</a:t>
            </a:r>
            <a:r>
              <a:rPr lang="ru-RU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	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0,4 % (1/250)	            1300 m</a:t>
            </a:r>
            <a:r>
              <a:rPr lang="ru-RU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 этом, если Правилами определена четко граница негативного влияния вод озера Сайма, то, что считать негативом для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Вуоксы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с какого момента считать ущерб, было не установлено.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4CC1B-AA79-45F2-A9AB-B24B10AB8F24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Аналогичная ситуация в 2010, когда расходы были увеличены до 900 м3/с, а в 2012 году в ноябре попуски из озера Сайма составили 1100 м3/с.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Авиаобследование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территории, проведенное в этот период, выявило многократные факты подтопления прибрежных территории, лесных массивов, расположенных в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водоохранной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зоне, а также многочисленных мелких островов в русле р. Вуокса. Притоки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р.Вуоксы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находились в подпоре вследствие высокого уровня воды. Выявлены были многочисленные факты подтоплений участков, огородов и некапитальных хозяйственных построек, расположенных в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водоохранной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зоне р. Вуокса  и ее притоков: причалы, эллинги, беседки и т.п.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4CC1B-AA79-45F2-A9AB-B24B10AB8F24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Поэтому на 51-й сессии Комиссии принято решение о необходимости создания эффективного механизма управления рисками в условиях неблагоприятных гидрологических ситуаций в бассейне реки Вуокса, позволяющего на основе достоверных гидрологических прогнозов предотвратить либо минимизировать возможные ущербы населению и объектам экономики, вызываемые наводнениями и маловодьем, для чего был разработан и утвержден на 55-й сессии Комиссии Комплекс мероприятий по управлению рисками в условиях неблагоприятных гидрологических ситуаций в бассейне реки Вуокса (далее – Комплекс мероприятий).</a:t>
            </a:r>
          </a:p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данном Комплексе мероприятий:</a:t>
            </a:r>
            <a:endParaRPr lang="ru-RU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рассмотрены риски, которые связаны с исключительно большими и малыми расходами воды в реке Вуокса - наводнениями и маловодьем, которые оказывают влияние на использование прибрежных территорий озера Сайма и реки Вуокса. В данном документе не рассматриваются ситуации и риски, связанные с техногенными авариями, авариями на гидротехнических сооружениях;</a:t>
            </a:r>
            <a:endParaRPr lang="ru-RU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 описаны предупредительные процедуры, направленные на снижение рисков наводнений и маловодных периодов, описаны возможные варианты обмена информацией, мероприятия по сокращению размера ущербов, а также и согласованные совместные мероприятия. Одновременно выполнен анализ возможных и необходимых мероприятий по развитию сотрудничества, выполнение которых позволит значительно улучшить управление рисками, связанными с наводнениями и маловодьем.</a:t>
            </a:r>
            <a:endParaRPr lang="ru-RU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Комплекс мероприятий разделён на четыре группы, а также приведены принципы на которых они должны основываться:</a:t>
            </a:r>
            <a:endParaRPr lang="ru-RU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гидрологический мониторинг и обмен его результатами;</a:t>
            </a:r>
            <a:endParaRPr lang="ru-RU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оценка рисков возникновения наводнений и маловодья;</a:t>
            </a:r>
            <a:endParaRPr lang="ru-RU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территориальное планирование и проектирование;</a:t>
            </a:r>
            <a:endParaRPr lang="ru-RU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уменьшение размеров ущерба от наводнений и маловодья.</a:t>
            </a:r>
            <a:endParaRPr lang="ru-RU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4CC1B-AA79-45F2-A9AB-B24B10AB8F24}" type="slidenum">
              <a:rPr lang="ru-RU" smtClean="0"/>
              <a:pPr/>
              <a:t>9</a:t>
            </a:fld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При оценке рисков возникновения неблагоприятных гидрологических явлений необходимо использовать достаточно точные модели высот (моделей поверхности Земли). Возможность совместимости карт зон наводнений Финляндии и карт зон затопления Ленинградской области. Оценка рисков, а именно оценка вероятности возникновения неблагоприятных явлений и вероятностных ущербов, должна быть основана на общих (согласованных) методиках, в которых используются измеряемые в двух странах параметры.</a:t>
            </a:r>
            <a:endParaRPr lang="ru-RU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Список оцениваемых ущербов: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Ущербы, наносимые состоянию здоровья людей, которые связаны с распространением в окружающей среде сточных вод, химических соединений и других опасных веществ, намокание зданий и, связанные с ним, проблемы со здоровьем людей. Ущербом считается возникновение территорий, которые блокированы водой, например, больницы и дома для престарелых.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Нарушение водоснабжения, включая остановки в процессе обработки сточных вод, нарушения в электроснабжении.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Нарушения работы транспортного комплекса или заметные трудности в работе транспорта.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Ущербы состоянию окружающей среды во время наводнения.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Ущербы объектам культурного наследия, например, старые ценные здания или постройки.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Ущербы жилым и общественным зданиям. 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Ущербы промышленным предприятиям.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Ущербы водным биологическим ресурсам (рыбным запасам) в виду значительного изменения уровня воды и в связи с загрязнением водных объектов.</a:t>
            </a:r>
          </a:p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двух странах необходимо использовать наиболее точные методы определения конкретного ущерба. Необходимо стремиться к выполнению оценок ущербов в денежном выражении даже там, где это очень трудно (например, при оценке ущербов особо охраняемым территориям).</a:t>
            </a:r>
            <a:endParaRPr lang="ru-RU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Оценки ущербов необходимо уточнять, при изменении условий землепользования на водосборе реки Вуокса (застройка береговой зоны, проектирование новых зон застроек в схемах территориального планирования), при введении новых более точных методов оценок рисков (ущербов), связанных с наводнениями, маловодьем. В будущем, при этом необходимо учитывать и изменения климата. </a:t>
            </a:r>
            <a:endParaRPr lang="ru-RU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4CC1B-AA79-45F2-A9AB-B24B10AB8F24}" type="slidenum">
              <a:rPr lang="ru-RU" smtClean="0"/>
              <a:pPr/>
              <a:t>11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39CA2-AF96-4848-9930-9197654674C1}" type="datetimeFigureOut">
              <a:rPr lang="ru-RU" smtClean="0"/>
              <a:pPr/>
              <a:t>09.10.2018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D15A1-1631-4A33-8DA0-0CE46A29DFF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7381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39CA2-AF96-4848-9930-9197654674C1}" type="datetimeFigureOut">
              <a:rPr lang="ru-RU" smtClean="0"/>
              <a:pPr/>
              <a:t>09.10.2018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D15A1-1631-4A33-8DA0-0CE46A29DFF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39812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39CA2-AF96-4848-9930-9197654674C1}" type="datetimeFigureOut">
              <a:rPr lang="ru-RU" smtClean="0"/>
              <a:pPr/>
              <a:t>09.10.2018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D15A1-1631-4A33-8DA0-0CE46A29DFF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52262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39CA2-AF96-4848-9930-9197654674C1}" type="datetimeFigureOut">
              <a:rPr lang="ru-RU" smtClean="0"/>
              <a:pPr/>
              <a:t>09.10.2018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D15A1-1631-4A33-8DA0-0CE46A29DFF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07243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39CA2-AF96-4848-9930-9197654674C1}" type="datetimeFigureOut">
              <a:rPr lang="ru-RU" smtClean="0"/>
              <a:pPr/>
              <a:t>09.10.2018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D15A1-1631-4A33-8DA0-0CE46A29DFF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65448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39CA2-AF96-4848-9930-9197654674C1}" type="datetimeFigureOut">
              <a:rPr lang="ru-RU" smtClean="0"/>
              <a:pPr/>
              <a:t>09.10.2018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D15A1-1631-4A33-8DA0-0CE46A29DFF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4133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39CA2-AF96-4848-9930-9197654674C1}" type="datetimeFigureOut">
              <a:rPr lang="ru-RU" smtClean="0"/>
              <a:pPr/>
              <a:t>09.10.2018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D15A1-1631-4A33-8DA0-0CE46A29DFF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14158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39CA2-AF96-4848-9930-9197654674C1}" type="datetimeFigureOut">
              <a:rPr lang="ru-RU" smtClean="0"/>
              <a:pPr/>
              <a:t>09.10.2018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D15A1-1631-4A33-8DA0-0CE46A29DFF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652912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39CA2-AF96-4848-9930-9197654674C1}" type="datetimeFigureOut">
              <a:rPr lang="ru-RU" smtClean="0"/>
              <a:pPr/>
              <a:t>09.10.2018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D15A1-1631-4A33-8DA0-0CE46A29DFF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48884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39CA2-AF96-4848-9930-9197654674C1}" type="datetimeFigureOut">
              <a:rPr lang="ru-RU" smtClean="0"/>
              <a:pPr/>
              <a:t>09.10.2018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D15A1-1631-4A33-8DA0-0CE46A29DFF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66776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39CA2-AF96-4848-9930-9197654674C1}" type="datetimeFigureOut">
              <a:rPr lang="ru-RU" smtClean="0"/>
              <a:pPr/>
              <a:t>09.10.2018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D15A1-1631-4A33-8DA0-0CE46A29DFF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86289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39CA2-AF96-4848-9930-9197654674C1}" type="datetimeFigureOut">
              <a:rPr lang="ru-RU" smtClean="0"/>
              <a:pPr/>
              <a:t>09.10.2018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D15A1-1631-4A33-8DA0-0CE46A29DFF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75734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9389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latin typeface="Bookman Old Style" panose="02050604050505020204" pitchFamily="18" charset="0"/>
                <a:cs typeface="Adobe Devanagari" panose="02040503050201020203" pitchFamily="18" charset="0"/>
              </a:rPr>
              <a:t>УПРАВЛЕНИЕ РИСКАМИ В УСЛОВИЯХ НЕБЛАГОПРИЯТНЫХ ГИДРОЛОГИЧЕСКИХ СИТУАЦИЙ В БАССЕЙНЕ РЕКИ </a:t>
            </a:r>
            <a:r>
              <a:rPr lang="ru-RU" sz="4000" b="1" dirty="0" smtClean="0">
                <a:latin typeface="Bookman Old Style" panose="02050604050505020204" pitchFamily="18" charset="0"/>
                <a:cs typeface="Adobe Devanagari" panose="02040503050201020203" pitchFamily="18" charset="0"/>
              </a:rPr>
              <a:t>ВУОКСА</a:t>
            </a:r>
            <a:endParaRPr lang="ru-RU" sz="4000" dirty="0">
              <a:latin typeface="Bookman Old Style" panose="02050604050505020204" pitchFamily="18" charset="0"/>
              <a:cs typeface="Adobe Devanagari" panose="02040503050201020203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21658" y="4114800"/>
            <a:ext cx="5832087" cy="1143000"/>
          </a:xfrm>
        </p:spPr>
        <p:txBody>
          <a:bodyPr>
            <a:normAutofit lnSpcReduction="10000"/>
          </a:bodyPr>
          <a:lstStyle/>
          <a:p>
            <a:pPr algn="r"/>
            <a:r>
              <a:rPr lang="ru-RU" sz="1600" dirty="0">
                <a:solidFill>
                  <a:schemeClr val="bg1"/>
                </a:solidFill>
              </a:rPr>
              <a:t>Казьмина М.В.</a:t>
            </a:r>
          </a:p>
          <a:p>
            <a:pPr algn="r"/>
            <a:r>
              <a:rPr lang="ru-RU" sz="1600" dirty="0">
                <a:solidFill>
                  <a:schemeClr val="bg1"/>
                </a:solidFill>
              </a:rPr>
              <a:t>Невско-Ладожское бассейновое водное управление Федерального агентства водных ресурсов, </a:t>
            </a:r>
            <a:endParaRPr lang="ru-RU" sz="1600" dirty="0" smtClean="0">
              <a:solidFill>
                <a:schemeClr val="bg1"/>
              </a:solidFill>
            </a:endParaRPr>
          </a:p>
          <a:p>
            <a:pPr algn="r"/>
            <a:r>
              <a:rPr lang="ru-RU" sz="1600" dirty="0" smtClean="0">
                <a:solidFill>
                  <a:schemeClr val="bg1"/>
                </a:solidFill>
              </a:rPr>
              <a:t>г</a:t>
            </a:r>
            <a:r>
              <a:rPr lang="ru-RU" sz="1600" dirty="0">
                <a:solidFill>
                  <a:schemeClr val="bg1"/>
                </a:solidFill>
              </a:rPr>
              <a:t>. Санкт-Петербург</a:t>
            </a:r>
          </a:p>
          <a:p>
            <a:pPr algn="r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25919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" y="91519"/>
          <a:ext cx="4773478" cy="65226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73478"/>
              </a:tblGrid>
              <a:tr h="79240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Общие принципы гидрологического мониторинг а и обмена его результатами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6936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осуществляется Сторонами в соответствии с Программой совместного гидрологического мониторинга, являющейся неотъемлемой частью Комплекса мероприятий,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600" b="1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 этом каждая сторона самостоятельно организует сбор информации и контролирует её достоверность на своей территории,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способствует развитию гидрологической сети исходя из целесообразности и учётом возможности;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Стороны сотрудничают между собой в вопросах организации мониторинга и повышения качества информации;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 нештатных ситуациях обмен информацией происходит как можно быстрее, с использованием процедуры обмена информацией в нештатных ситуациях, утверждённой на   49-й Сессии комиссии.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Передача информации в нештатной ситуации начинается в случае превышения уровня воды, который соответствует наводнению 10% обеспеченности;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8825" y="0"/>
            <a:ext cx="3867039" cy="5470902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57260" y="1286360"/>
            <a:ext cx="3634740" cy="4894898"/>
          </a:xfrm>
          <a:prstGeom prst="rect">
            <a:avLst/>
          </a:prstGeom>
          <a:noFill/>
          <a:ln w="6350">
            <a:solidFill>
              <a:schemeClr val="accent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974" y="278969"/>
            <a:ext cx="11670224" cy="51144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Общие принципы оценки рисков возникновения наводнений и маловодья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386594" y="1143699"/>
            <a:ext cx="5181600" cy="4351338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Список оцениваемых ущербов:</a:t>
            </a:r>
          </a:p>
          <a:p>
            <a:pPr lvl="0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Ущербы, наносимые состоянию здоровья людей, которые связаны с распространением в окружающей среде сточных вод, химических соединений и других опасных веществ, намокание зданий и, связанные с ним, проблемы со здоровьем людей. Ущербом считается возникновение территорий, которые блокированы водой, например, больницы и дома для престарелых.</a:t>
            </a:r>
          </a:p>
          <a:p>
            <a:pPr lvl="0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Нарушение водоснабжения, включая остановки в процессе обработки сточных вод, нарушения в электроснабжении.</a:t>
            </a:r>
          </a:p>
          <a:p>
            <a:pPr lvl="0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Нарушения работы транспортного комплекса или заметные трудности в работе транспорта.</a:t>
            </a:r>
          </a:p>
          <a:p>
            <a:pPr lvl="0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Ущербы состоянию окружающей среды во время наводнения.</a:t>
            </a:r>
          </a:p>
          <a:p>
            <a:pPr lvl="0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Ущербы объектам культурного наследия, например, старые ценные здания или постройки.</a:t>
            </a:r>
          </a:p>
          <a:p>
            <a:pPr lvl="0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Ущербы жилым и общественным зданиям. </a:t>
            </a:r>
          </a:p>
          <a:p>
            <a:pPr lvl="0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Ущербы промышленным предприятиям.</a:t>
            </a:r>
          </a:p>
          <a:p>
            <a:pPr lvl="0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Ущербы водным биологическим ресурсам (рыбным запасам) в виду значительного изменения уровня воды и в связи с загрязнением водных объектов.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39305" y="1345178"/>
            <a:ext cx="5181600" cy="4351338"/>
          </a:xfrm>
        </p:spPr>
        <p:txBody>
          <a:bodyPr>
            <a:no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При оценке рисков возникновения неблагоприятных гидрологических явлений необходимо использовать достаточно точные модели высот (моделей поверхности Земли). Возможность совместимости карт зон наводнений Финляндии и карт зон затопления Ленинградской области. Оценка рисков, а именно оценка вероятности возникновения неблагоприятных явлений и вероятностных ущербов, должна быть основана на общих (согласованных) методиках, в которых используются измеряемые в двух странах параметры.</a:t>
            </a: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 двух странах необходимо использовать наиболее точные методы определения конкретного ущерба. Необходимо стремиться к выполнению оценок ущербов в денежном выражении даже там, где это очень трудно (например, при оценке ущербов особо охраняемым территориям).</a:t>
            </a: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Оценки ущербов необходимо уточнять, при изменении условий землепользования на водосборе реки Вуокса (застройка береговой зоны, проектирование новых зон застроек в схемах территориального планирования), при введении новых более точных методов оценок рисков (ущербов), связанных с наводнениями, маловодьем. В будущем, при этом необходимо учитывать и изменения климата.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839788" y="232475"/>
            <a:ext cx="5157787" cy="1115878"/>
          </a:xfrm>
        </p:spPr>
        <p:txBody>
          <a:bodyPr>
            <a:normAutofit fontScale="62500" lnSpcReduction="20000"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3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принципы мероприятий территориального планирования и проектирования</a:t>
            </a:r>
          </a:p>
          <a:p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>
          <a:xfrm>
            <a:off x="622812" y="1456841"/>
            <a:ext cx="5157787" cy="4277532"/>
          </a:xfrm>
        </p:spPr>
        <p:txBody>
          <a:bodyPr>
            <a:normAutofit fontScale="77500" lnSpcReduction="20000"/>
          </a:bodyPr>
          <a:lstStyle/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Границей зоны затопления и подтопления считается высотная отметка, соответствующая уровню воды во время наводнения с 1%-й обеспеченностью (1 %, HW 1/100, HQ 1/100) (1200 м3/с).</a:t>
            </a:r>
          </a:p>
          <a:p>
            <a:pPr algn="just"/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Территории зон затопления непригодные для застройки должны учитываться при разработке схем территориального планирования, землепользования, генеральных планов развития территорий.  </a:t>
            </a:r>
          </a:p>
          <a:p>
            <a:pPr algn="just"/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Границы зон затопления должны учитываться при выдаче разрешений на строительство.</a:t>
            </a:r>
          </a:p>
          <a:p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3"/>
          </p:nvPr>
        </p:nvSpPr>
        <p:spPr>
          <a:xfrm>
            <a:off x="6172200" y="340963"/>
            <a:ext cx="5183188" cy="1224367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0000"/>
              </a:lnSpc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принципы мероприятий направленных на уменьшение размеров ущербов от наводнений и маловодья</a:t>
            </a:r>
          </a:p>
          <a:p>
            <a:endParaRPr lang="ru-RU" dirty="0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4"/>
          </p:nvPr>
        </p:nvSpPr>
        <p:spPr>
          <a:xfrm>
            <a:off x="6125705" y="1332855"/>
            <a:ext cx="5183188" cy="4788976"/>
          </a:xfrm>
        </p:spPr>
        <p:txBody>
          <a:bodyPr>
            <a:normAutofit fontScale="62500" lnSpcReduction="20000"/>
          </a:bodyPr>
          <a:lstStyle/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Управление рисками наводнений, проведение профилактических / подготовительных мероприятий основано на репрезентативной гидрологической информации (наблюдения) и прогнозах.</a:t>
            </a:r>
          </a:p>
          <a:p>
            <a:pPr algn="just"/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Практика определения объёмов попусков воды будет развиваться в рамках существующих «Правил регулирования озера Сайма и реки Вуокса». Попуски воды будут осуществляться так, чтобы суммарный ущерб в водной системе был бы минимальным для каждой из Сторон.  </a:t>
            </a:r>
          </a:p>
          <a:p>
            <a:pPr algn="just"/>
            <a:r>
              <a:rPr lang="ru-RU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Будут продолжены исследования влияния изменений климата на озеро Сайма и реку Вуокса. На основе новейших данных будут регулярно корректироваться результаты расчётов и оценок системы управления рисками наводнений и маловодий. </a:t>
            </a:r>
          </a:p>
          <a:p>
            <a:pPr algn="just"/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667001" y="-2667000"/>
            <a:ext cx="6857999" cy="12192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790085" y="-1940536"/>
            <a:ext cx="6605611" cy="10991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676715" y="-1419420"/>
            <a:ext cx="6858001" cy="9696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929809" y="-1996752"/>
            <a:ext cx="6606073" cy="10599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1162373" y="790413"/>
            <a:ext cx="10352868" cy="475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64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kumimoji="0" lang="ru-RU" sz="2800" b="1" i="0" u="none" strike="noStrike" cap="none" normalizeH="0" baseline="0" dirty="0" smtClean="0" bmk="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тоги реализации Комплекса мероприятий</a:t>
            </a:r>
            <a:r>
              <a:rPr kumimoji="0" lang="ru-RU" sz="2000" b="1" i="0" u="none" strike="noStrike" cap="none" normalizeH="0" baseline="0" dirty="0" smtClean="0" bmk="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получение достоверных и полных гидрологических данных для увеличения точности гидрологических прогнозов;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установление границ зон затопления и маловодья;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составление карт границ зон затопления и маловодья;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создание общей (согласованной) методики оценки рисков и ущерба от наводнений и маловодья;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совершенствование системы распространения информации;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изучение возможности и предпосылок более эффективного планирования попусков в рамках «Правил регулирования озера Сайма и реки Вуокса». 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36190" y="3843581"/>
            <a:ext cx="6757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755919" y="144304"/>
            <a:ext cx="5157787" cy="428991"/>
          </a:xfrm>
        </p:spPr>
        <p:txBody>
          <a:bodyPr/>
          <a:lstStyle/>
          <a:p>
            <a:r>
              <a:rPr lang="ru-RU" dirty="0" smtClean="0"/>
              <a:t>Водосборный бассейн реки Вуокса</a:t>
            </a:r>
            <a:endParaRPr lang="ru-RU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19" y="689317"/>
            <a:ext cx="4773453" cy="5641145"/>
          </a:xfrm>
          <a:ln>
            <a:solidFill>
              <a:srgbClr val="FFC000"/>
            </a:solidFill>
          </a:ln>
        </p:spPr>
      </p:pic>
      <p:sp>
        <p:nvSpPr>
          <p:cNvPr id="16" name="Овал 15"/>
          <p:cNvSpPr/>
          <p:nvPr/>
        </p:nvSpPr>
        <p:spPr>
          <a:xfrm>
            <a:off x="2968283" y="4389120"/>
            <a:ext cx="1589649" cy="1308295"/>
          </a:xfrm>
          <a:prstGeom prst="ellipse">
            <a:avLst/>
          </a:prstGeom>
          <a:noFill/>
          <a:ln w="476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5385" y="689317"/>
            <a:ext cx="5068042" cy="5008098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6038776" y="689317"/>
            <a:ext cx="5576449" cy="5641145"/>
          </a:xfrm>
          <a:prstGeom prst="ellipse">
            <a:avLst/>
          </a:prstGeom>
          <a:noFill/>
          <a:ln w="698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20" name="Прямая со стрелкой 19"/>
          <p:cNvCxnSpPr/>
          <p:nvPr/>
        </p:nvCxnSpPr>
        <p:spPr>
          <a:xfrm flipV="1">
            <a:off x="4262511" y="4070856"/>
            <a:ext cx="1776265" cy="462495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82917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Объект 14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5400000">
            <a:off x="5321102" y="-2824089"/>
            <a:ext cx="1667022" cy="8229601"/>
          </a:xfrm>
          <a:prstGeom prst="rect">
            <a:avLst/>
          </a:prstGeom>
        </p:spPr>
      </p:pic>
      <p:sp>
        <p:nvSpPr>
          <p:cNvPr id="13" name="Текст 12"/>
          <p:cNvSpPr>
            <a:spLocks noGrp="1"/>
          </p:cNvSpPr>
          <p:nvPr>
            <p:ph type="body" sz="quarter" idx="3"/>
          </p:nvPr>
        </p:nvSpPr>
        <p:spPr>
          <a:xfrm>
            <a:off x="787791" y="0"/>
            <a:ext cx="10778612" cy="787791"/>
          </a:xfrm>
        </p:spPr>
        <p:txBody>
          <a:bodyPr>
            <a:normAutofit fontScale="85000" lnSpcReduction="20000"/>
          </a:bodyPr>
          <a:lstStyle/>
          <a:p>
            <a:endParaRPr lang="ru-RU" altLang="ru-RU" dirty="0" smtClean="0">
              <a:solidFill>
                <a:srgbClr val="7F604F"/>
              </a:solidFill>
              <a:latin typeface="Arial" panose="020B0604020202020204" pitchFamily="34" charset="0"/>
            </a:endParaRPr>
          </a:p>
          <a:p>
            <a:pPr algn="ctr"/>
            <a:r>
              <a:rPr lang="ru-RU" altLang="ru-RU" sz="3200" dirty="0" smtClean="0">
                <a:solidFill>
                  <a:srgbClr val="7F60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 </a:t>
            </a:r>
            <a:r>
              <a:rPr lang="ru-RU" altLang="ru-RU" sz="3200" dirty="0">
                <a:solidFill>
                  <a:srgbClr val="7F60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гидроэлектростанции на реке Вуоксе</a:t>
            </a:r>
            <a:endParaRPr lang="ru-RU" altLang="ru-RU" sz="3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45" name="Объект 144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1165273" y="1892104"/>
            <a:ext cx="9861453" cy="4965896"/>
          </a:xfrm>
          <a:prstGeom prst="rect">
            <a:avLst/>
          </a:prstGeom>
        </p:spPr>
      </p:pic>
      <p:sp>
        <p:nvSpPr>
          <p:cNvPr id="16" name="Rectangle 13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4" name="Rectangle 177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6924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278969"/>
            <a:ext cx="3834654" cy="5875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148" y="0"/>
            <a:ext cx="3161617" cy="4290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Рисунок 12"/>
          <p:cNvPicPr/>
          <p:nvPr/>
        </p:nvPicPr>
        <p:blipFill>
          <a:blip r:embed="rId5" cstate="print"/>
          <a:srcRect t="6213"/>
          <a:stretch>
            <a:fillRect/>
          </a:stretch>
        </p:blipFill>
        <p:spPr bwMode="auto">
          <a:xfrm>
            <a:off x="8073329" y="1537035"/>
            <a:ext cx="3700217" cy="4933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99178" y="2355741"/>
            <a:ext cx="3024510" cy="4145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Прямоугольник 14"/>
          <p:cNvSpPr/>
          <p:nvPr/>
        </p:nvSpPr>
        <p:spPr>
          <a:xfrm>
            <a:off x="6586779" y="194124"/>
            <a:ext cx="537791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Согласно Правилам, попуски из озера Сайма должны осуществляться таким образом, чтобы уровень воды в озере Сайма и расход воды в реке Вуокса, по мере возможности, поддерживались нормальными.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7325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3392" y="0"/>
            <a:ext cx="10972800" cy="1143000"/>
          </a:xfrm>
        </p:spPr>
        <p:txBody>
          <a:bodyPr/>
          <a:lstStyle/>
          <a:p>
            <a:r>
              <a:rPr lang="fi-FI" sz="2000" dirty="0" smtClean="0">
                <a:solidFill>
                  <a:srgbClr val="0070C0"/>
                </a:solidFill>
              </a:rPr>
              <a:t>Saimaan ja Vuoksen juoksutussääntö</a:t>
            </a:r>
            <a:r>
              <a:rPr lang="fi-FI" sz="2000" dirty="0" smtClean="0"/>
              <a:t/>
            </a:r>
            <a:br>
              <a:rPr lang="fi-FI" sz="2000" dirty="0" smtClean="0"/>
            </a:br>
            <a:r>
              <a:rPr lang="ru-RU" sz="2000" dirty="0" smtClean="0"/>
              <a:t>Правило определения объёмов попусков из озера Сайма в реку Вуокса</a:t>
            </a:r>
            <a:endParaRPr lang="fi-FI" sz="2000" dirty="0"/>
          </a:p>
        </p:txBody>
      </p:sp>
      <p:graphicFrame>
        <p:nvGraphicFramePr>
          <p:cNvPr id="4" name="Kaavio 3"/>
          <p:cNvGraphicFramePr>
            <a:graphicFrameLocks noGrp="1"/>
          </p:cNvGraphicFramePr>
          <p:nvPr/>
        </p:nvGraphicFramePr>
        <p:xfrm>
          <a:off x="-720757" y="908720"/>
          <a:ext cx="12268200" cy="5619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199864"/>
            <a:ext cx="4633993" cy="2884298"/>
          </a:xfrm>
          <a:prstGeom prst="rect">
            <a:avLst/>
          </a:prstGeom>
        </p:spPr>
      </p:pic>
      <p:pic>
        <p:nvPicPr>
          <p:cNvPr id="3" name="Kuva 1"/>
          <p:cNvPicPr/>
          <p:nvPr/>
        </p:nvPicPr>
        <p:blipFill>
          <a:blip r:embed="rId4"/>
          <a:stretch>
            <a:fillRect/>
          </a:stretch>
        </p:blipFill>
        <p:spPr>
          <a:xfrm>
            <a:off x="302277" y="3363131"/>
            <a:ext cx="5401100" cy="327950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21592" y="3027358"/>
            <a:ext cx="40299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График изменений уровня воды в озере Сайма.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Kuva 2"/>
          <p:cNvPicPr/>
          <p:nvPr/>
        </p:nvPicPr>
        <p:blipFill>
          <a:blip r:embed="rId5"/>
          <a:stretch>
            <a:fillRect/>
          </a:stretch>
        </p:blipFill>
        <p:spPr>
          <a:xfrm>
            <a:off x="5354723" y="217608"/>
            <a:ext cx="4812165" cy="295116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3740" y="3551775"/>
            <a:ext cx="5791200" cy="2818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6478292" y="3192651"/>
            <a:ext cx="46184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59450" algn="r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Прогноз изменения уровня воды в озере Сайма.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вуокс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7457" y="619932"/>
            <a:ext cx="6234778" cy="3890075"/>
          </a:xfrm>
          <a:prstGeom prst="rect">
            <a:avLst/>
          </a:prstGeom>
          <a:noFill/>
        </p:spPr>
      </p:pic>
      <p:sp>
        <p:nvSpPr>
          <p:cNvPr id="25604" name="AutoShape 4"/>
          <p:cNvSpPr>
            <a:spLocks noChangeArrowheads="1"/>
          </p:cNvSpPr>
          <p:nvPr/>
        </p:nvSpPr>
        <p:spPr bwMode="auto">
          <a:xfrm>
            <a:off x="2094560" y="2032215"/>
            <a:ext cx="228600" cy="2286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05" name="AutoShape 5"/>
          <p:cNvSpPr>
            <a:spLocks noChangeArrowheads="1"/>
          </p:cNvSpPr>
          <p:nvPr/>
        </p:nvSpPr>
        <p:spPr bwMode="auto">
          <a:xfrm>
            <a:off x="1813302" y="1513021"/>
            <a:ext cx="228600" cy="2286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14" name="AutoShape 14"/>
          <p:cNvSpPr>
            <a:spLocks noChangeArrowheads="1"/>
          </p:cNvSpPr>
          <p:nvPr/>
        </p:nvSpPr>
        <p:spPr bwMode="auto">
          <a:xfrm>
            <a:off x="2752887" y="2793570"/>
            <a:ext cx="228600" cy="2286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13" name="AutoShape 13"/>
          <p:cNvSpPr>
            <a:spLocks noChangeArrowheads="1"/>
          </p:cNvSpPr>
          <p:nvPr/>
        </p:nvSpPr>
        <p:spPr bwMode="auto">
          <a:xfrm>
            <a:off x="4451889" y="3370881"/>
            <a:ext cx="228600" cy="2286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06" name="AutoShape 6"/>
          <p:cNvSpPr>
            <a:spLocks noChangeArrowheads="1"/>
          </p:cNvSpPr>
          <p:nvPr/>
        </p:nvSpPr>
        <p:spPr bwMode="auto">
          <a:xfrm>
            <a:off x="3847454" y="3779649"/>
            <a:ext cx="228600" cy="2286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07" name="AutoShape 7"/>
          <p:cNvSpPr>
            <a:spLocks noChangeArrowheads="1"/>
          </p:cNvSpPr>
          <p:nvPr/>
        </p:nvSpPr>
        <p:spPr bwMode="auto">
          <a:xfrm>
            <a:off x="3525863" y="3458058"/>
            <a:ext cx="228600" cy="2286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10" name="AutoShape 10"/>
          <p:cNvSpPr>
            <a:spLocks noChangeArrowheads="1"/>
          </p:cNvSpPr>
          <p:nvPr/>
        </p:nvSpPr>
        <p:spPr bwMode="auto">
          <a:xfrm>
            <a:off x="4963332" y="1893080"/>
            <a:ext cx="228600" cy="2286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09" name="AutoShape 9"/>
          <p:cNvSpPr>
            <a:spLocks noChangeArrowheads="1"/>
          </p:cNvSpPr>
          <p:nvPr/>
        </p:nvSpPr>
        <p:spPr bwMode="auto">
          <a:xfrm>
            <a:off x="5145437" y="929898"/>
            <a:ext cx="228600" cy="2286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08" name="AutoShape 8"/>
          <p:cNvSpPr>
            <a:spLocks noChangeArrowheads="1"/>
          </p:cNvSpPr>
          <p:nvPr/>
        </p:nvSpPr>
        <p:spPr bwMode="auto">
          <a:xfrm>
            <a:off x="3828082" y="1635071"/>
            <a:ext cx="228600" cy="2286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11" name="AutoShape 11"/>
          <p:cNvSpPr>
            <a:spLocks noChangeArrowheads="1"/>
          </p:cNvSpPr>
          <p:nvPr/>
        </p:nvSpPr>
        <p:spPr bwMode="auto">
          <a:xfrm>
            <a:off x="5004016" y="3551050"/>
            <a:ext cx="228600" cy="2286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12" name="AutoShape 12"/>
          <p:cNvSpPr>
            <a:spLocks noChangeArrowheads="1"/>
          </p:cNvSpPr>
          <p:nvPr/>
        </p:nvSpPr>
        <p:spPr bwMode="auto">
          <a:xfrm>
            <a:off x="4872280" y="3514241"/>
            <a:ext cx="228600" cy="2286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15" name="Rectangle 1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5616" name="Rectangle 16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5618" name="Rectangle 18"/>
          <p:cNvSpPr>
            <a:spLocks noChangeArrowheads="1"/>
          </p:cNvSpPr>
          <p:nvPr/>
        </p:nvSpPr>
        <p:spPr bwMode="auto">
          <a:xfrm>
            <a:off x="7098223" y="309965"/>
            <a:ext cx="4850969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indent="333375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период наблюдений с 1847 г. по 2014 г. самый высокий расход 1174 м³/с наблюдался в сентябре 1899 г. </a:t>
            </a:r>
          </a:p>
          <a:p>
            <a:pPr indent="333375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Расходы воды, превышающие 900 м³/с наблюдались 7 раз  (в 1899-1900 г.г., 1924 г., 1936 г., 1962-63 г.г., 1974-1975 г.г., 1982 г., 2012 г.). </a:t>
            </a:r>
          </a:p>
          <a:p>
            <a:pPr indent="333375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период высокой водности  (декабрь 1974  -  май 1975)   расход воды в реке  Вуокса  составлял 936 -1060 м3/с.</a:t>
            </a:r>
          </a:p>
        </p:txBody>
      </p:sp>
      <p:pic>
        <p:nvPicPr>
          <p:cNvPr id="25619" name="Picture 19" descr="IMG_166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67227" y="3448050"/>
            <a:ext cx="4552950" cy="3014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304800" y="4547177"/>
            <a:ext cx="67004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Зоны подтоплений (затоплений) на реке Вуокса  декабрь 1974 г.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20" name="Rectangle 20"/>
          <p:cNvSpPr>
            <a:spLocks noChangeArrowheads="1"/>
          </p:cNvSpPr>
          <p:nvPr/>
        </p:nvSpPr>
        <p:spPr bwMode="auto">
          <a:xfrm>
            <a:off x="619932" y="5253925"/>
            <a:ext cx="543990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Повторяемость наводнений</a:t>
            </a:r>
            <a:r>
              <a:rPr kumimoji="0" lang="fi-FI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створ Тайнионкоски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5 % (1/20)		1000 m</a:t>
            </a:r>
            <a:r>
              <a:rPr kumimoji="0" lang="fi-FI" sz="16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</a:t>
            </a:r>
            <a:r>
              <a:rPr kumimoji="0" lang="fi-FI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/s		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1 % (1/100)	1200 m</a:t>
            </a:r>
            <a:r>
              <a:rPr kumimoji="0" lang="ru-RU" sz="16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/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	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0,4 % (1/250)</a:t>
            </a:r>
            <a:r>
              <a:rPr lang="ru-RU" sz="16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1300 m</a:t>
            </a:r>
            <a:r>
              <a:rPr kumimoji="0" lang="ru-RU" sz="16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/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:\Вылет на Вуоксу\2012-11-16-583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066" y="1038388"/>
            <a:ext cx="3936571" cy="25727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" name="Рисунок 1" descr="D:\Вылет на Вуоксу\2012-11-16-555.jpg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63473" y="232473"/>
            <a:ext cx="4060554" cy="27277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" name="Рисунок 3" descr="D:\Вылет на Вуоксу\2012-11-16-487.jpg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733015"/>
            <a:ext cx="4138049" cy="262129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Рисунок 5" descr="D:\Вылет на Вуоксу\2012-11-16-675.jpg"/>
          <p:cNvPicPr/>
          <p:nvPr/>
        </p:nvPicPr>
        <p:blipFill>
          <a:blip r:embed="rId6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7966127" y="3423049"/>
            <a:ext cx="4032084" cy="28382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4386021" y="0"/>
            <a:ext cx="40450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Вуокса 16 ноября 2012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расход воды 923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м³/с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69" name="Picture 1" descr="42 В районе г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02293" y="526943"/>
            <a:ext cx="3988229" cy="2588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 descr="5 В районе д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04095" y="3952068"/>
            <a:ext cx="4055495" cy="2603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977" y="194645"/>
            <a:ext cx="11685722" cy="890236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Комплекс мероприятий по управлению рисками в условиях неблагоприятных гидрологических ситуаций в бассейне реки Вуокса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8786" y="2780371"/>
            <a:ext cx="31823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РОССИЙСКО-ФИНЛЯНДСКИЙ СЕМИНАР ПО НАВОДНЕНИЯМ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15.4.2014 Иматра</a:t>
            </a:r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31037" y="1701638"/>
            <a:ext cx="3295609" cy="435133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114147"/>
            <a:ext cx="4153546" cy="2797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7973" y="4881966"/>
            <a:ext cx="3725891" cy="1976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970904"/>
            <a:ext cx="3906203" cy="1177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Содержимое 12"/>
          <p:cNvSpPr>
            <a:spLocks noGrp="1"/>
          </p:cNvSpPr>
          <p:nvPr>
            <p:ph sz="half" idx="1"/>
          </p:nvPr>
        </p:nvSpPr>
        <p:spPr>
          <a:xfrm>
            <a:off x="7842143" y="1701639"/>
            <a:ext cx="3927527" cy="435133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Цель разработки</a:t>
            </a:r>
          </a:p>
          <a:p>
            <a:pPr algn="just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Комплекса мероприятий</a:t>
            </a:r>
          </a:p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Создание эффективного механизма управления рисками в условиях неблагоприятных гидрологических ситуаций в бассейне реки Вуокса, позволяющего на основе достоверных гидрологических прогнозов предотвратить либо минимизировать возможные ущербы населению и объектам экономики, вызываемые наводнениями и маловодьем.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</TotalTime>
  <Words>2889</Words>
  <Application>Microsoft Office PowerPoint</Application>
  <PresentationFormat>Произвольный</PresentationFormat>
  <Paragraphs>160</Paragraphs>
  <Slides>18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УПРАВЛЕНИЕ РИСКАМИ В УСЛОВИЯХ НЕБЛАГОПРИЯТНЫХ ГИДРОЛОГИЧЕСКИХ СИТУАЦИЙ В БАССЕЙНЕ РЕКИ ВУОКСА</vt:lpstr>
      <vt:lpstr>Слайд 2</vt:lpstr>
      <vt:lpstr>Слайд 3</vt:lpstr>
      <vt:lpstr>Слайд 4</vt:lpstr>
      <vt:lpstr>Saimaan ja Vuoksen juoksutussääntö Правило определения объёмов попусков из озера Сайма в реку Вуокса</vt:lpstr>
      <vt:lpstr>Слайд 6</vt:lpstr>
      <vt:lpstr>Слайд 7</vt:lpstr>
      <vt:lpstr>Слайд 8</vt:lpstr>
      <vt:lpstr>Комплекс мероприятий по управлению рисками в условиях неблагоприятных гидрологических ситуаций в бассейне реки Вуокса</vt:lpstr>
      <vt:lpstr>Слайд 10</vt:lpstr>
      <vt:lpstr>Общие принципы оценки рисков возникновения наводнений и маловодья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Казьмина</dc:creator>
  <cp:lastModifiedBy>Пользователь Windows</cp:lastModifiedBy>
  <cp:revision>36</cp:revision>
  <dcterms:created xsi:type="dcterms:W3CDTF">2018-10-04T14:36:44Z</dcterms:created>
  <dcterms:modified xsi:type="dcterms:W3CDTF">2018-10-09T20:19:22Z</dcterms:modified>
</cp:coreProperties>
</file>