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CC1A7-8236-4FA1-B6E2-335032FAED6C}" type="datetimeFigureOut">
              <a:rPr lang="ru-RU" smtClean="0"/>
              <a:t>17.10.2018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5BFD5-494C-4CE9-9135-6E20524125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0551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7CC1A7-8236-4FA1-B6E2-335032FAED6C}" type="datetimeFigureOut">
              <a:rPr lang="ru-RU" smtClean="0"/>
              <a:t>17.10.2018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75BFD5-494C-4CE9-9135-6E20524125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4799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765150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095151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314838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561206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912594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079908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632110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679644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895529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123660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632556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Topilina</dc:creator>
  <cp:lastModifiedBy>Topilina</cp:lastModifiedBy>
  <cp:revision>1</cp:revision>
  <dcterms:created xsi:type="dcterms:W3CDTF">2018-10-17T09:40:35Z</dcterms:created>
  <dcterms:modified xsi:type="dcterms:W3CDTF">2018-10-17T09:40:35Z</dcterms:modified>
</cp:coreProperties>
</file>